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80F897A-BD21-4FB0-968B-B647901C07C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2B274B41-8888-4A1B-A3DC-F985A8435E5B}" type="datetimeFigureOut">
              <a:rPr lang="ru-RU" smtClean="0"/>
              <a:pPr/>
              <a:t>08.09.2020</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80F897A-BD21-4FB0-968B-B647901C07C1}"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2B274B41-8888-4A1B-A3DC-F985A8435E5B}" type="datetimeFigureOut">
              <a:rPr lang="ru-RU" smtClean="0"/>
              <a:pPr/>
              <a:t>08.09.2020</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80F897A-BD21-4FB0-968B-B647901C07C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04664"/>
            <a:ext cx="8352928" cy="3244342"/>
          </a:xfrm>
        </p:spPr>
        <p:txBody>
          <a:bodyPr>
            <a:normAutofit/>
          </a:bodyPr>
          <a:lstStyle/>
          <a:p>
            <a:pPr algn="ctr"/>
            <a:r>
              <a:rPr lang="ru-RU" sz="8000" dirty="0" smtClean="0"/>
              <a:t>Атлетическая</a:t>
            </a:r>
            <a:br>
              <a:rPr lang="ru-RU" sz="8000" dirty="0" smtClean="0"/>
            </a:br>
            <a:r>
              <a:rPr lang="ru-RU" sz="8000" dirty="0" smtClean="0"/>
              <a:t>гимнастика</a:t>
            </a:r>
            <a:endParaRPr lang="ru-RU" sz="8000" dirty="0"/>
          </a:p>
        </p:txBody>
      </p:sp>
      <p:sp>
        <p:nvSpPr>
          <p:cNvPr id="3" name="TextBox 2"/>
          <p:cNvSpPr txBox="1"/>
          <p:nvPr/>
        </p:nvSpPr>
        <p:spPr>
          <a:xfrm>
            <a:off x="5076056" y="4581128"/>
            <a:ext cx="3168352" cy="584775"/>
          </a:xfrm>
          <a:prstGeom prst="rect">
            <a:avLst/>
          </a:prstGeom>
          <a:noFill/>
        </p:spPr>
        <p:txBody>
          <a:bodyPr wrap="square" rtlCol="0">
            <a:spAutoFit/>
          </a:bodyPr>
          <a:lstStyle/>
          <a:p>
            <a:r>
              <a:rPr lang="ru-RU" sz="1600" dirty="0" smtClean="0"/>
              <a:t>Презентацию подготовил </a:t>
            </a:r>
            <a:r>
              <a:rPr lang="ru-RU" sz="1600" dirty="0" err="1" smtClean="0"/>
              <a:t>Кутарев</a:t>
            </a:r>
            <a:r>
              <a:rPr lang="ru-RU" sz="1600" dirty="0" smtClean="0"/>
              <a:t> В.В.</a:t>
            </a:r>
            <a:endParaRPr lang="ru-RU" sz="16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346920"/>
          </a:xfrm>
        </p:spPr>
        <p:txBody>
          <a:bodyPr>
            <a:normAutofit fontScale="77500" lnSpcReduction="20000"/>
          </a:bodyPr>
          <a:lstStyle/>
          <a:p>
            <a:r>
              <a:rPr lang="ru-RU" dirty="0" smtClean="0">
                <a:solidFill>
                  <a:srgbClr val="333333"/>
                </a:solidFill>
                <a:latin typeface="tahoma"/>
              </a:rPr>
              <a:t>В последующие годы, годы после революции, атлетическая гимнастика </a:t>
            </a:r>
            <a:r>
              <a:rPr lang="ru-RU" dirty="0" err="1" smtClean="0">
                <a:solidFill>
                  <a:srgbClr val="333333"/>
                </a:solidFill>
                <a:latin typeface="tahoma"/>
              </a:rPr>
              <a:t>попрежнему</a:t>
            </a:r>
            <a:r>
              <a:rPr lang="ru-RU" dirty="0" smtClean="0">
                <a:solidFill>
                  <a:srgbClr val="333333"/>
                </a:solidFill>
                <a:latin typeface="tahoma"/>
              </a:rPr>
              <a:t> считается важным средством физической культуры. Один из самых известных деятелей спортивной науки профессор И.М.Черкизов - </a:t>
            </a:r>
            <a:r>
              <a:rPr lang="ru-RU" dirty="0" err="1" smtClean="0">
                <a:solidFill>
                  <a:srgbClr val="333333"/>
                </a:solidFill>
                <a:latin typeface="tahoma"/>
              </a:rPr>
              <a:t>Сераини</a:t>
            </a:r>
            <a:r>
              <a:rPr lang="ru-RU" dirty="0" smtClean="0">
                <a:solidFill>
                  <a:srgbClr val="333333"/>
                </a:solidFill>
                <a:latin typeface="tahoma"/>
              </a:rPr>
              <a:t> писал: "Атлетическая гимнастика - это одно из наиболее эффектных средств, всесторонне воздействующих на человеческий организм. Обилие упражнений и возможность тонко дозировать нагрузки делает это важное средство оздоровления доступным для людей всех возрастов. А эстетическая сторона атлетической гимнастики приближает ее к подлинному искусству". Знаменитый исследователь русского языка В.И. Даль в "Толковом словаре живого великорусского языка" записал: "Атлет - здоровяк, силач, богатырь..." Это предопределяет направленность занятий атлетической гимнастикой: в первую очередь должны решаться задачи по обеспечению здоровья, а уже потом - сила и телосложение.</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91264" cy="1224136"/>
          </a:xfrm>
        </p:spPr>
        <p:txBody>
          <a:bodyPr>
            <a:noAutofit/>
          </a:bodyPr>
          <a:lstStyle/>
          <a:p>
            <a:r>
              <a:rPr lang="ru-RU" sz="2000" b="0" dirty="0" smtClean="0">
                <a:solidFill>
                  <a:srgbClr val="333333"/>
                </a:solidFill>
                <a:latin typeface="tahoma"/>
              </a:rPr>
              <a:t>Атлетическую гимнастику в нашей стране сегодня можно условно разделить на два направления: массово-оздоровительное и спортивное, каждое из которых имеет свои характерные черты и особенности.</a:t>
            </a:r>
            <a:endParaRPr lang="ru-RU" sz="2000" dirty="0"/>
          </a:p>
        </p:txBody>
      </p:sp>
      <p:pic>
        <p:nvPicPr>
          <p:cNvPr id="4" name="Содержимое 3" descr="Kurs atleticheskoj gimnastiki kompleks 4 ris 10.png"/>
          <p:cNvPicPr>
            <a:picLocks noGrp="1" noChangeAspect="1"/>
          </p:cNvPicPr>
          <p:nvPr>
            <p:ph idx="1"/>
          </p:nvPr>
        </p:nvPicPr>
        <p:blipFill>
          <a:blip r:embed="rId2" cstate="print"/>
          <a:stretch>
            <a:fillRect/>
          </a:stretch>
        </p:blipFill>
        <p:spPr>
          <a:xfrm>
            <a:off x="1835696" y="1628800"/>
            <a:ext cx="5040560" cy="428134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gimnastika.jpg"/>
          <p:cNvPicPr>
            <a:picLocks noGrp="1" noChangeAspect="1"/>
          </p:cNvPicPr>
          <p:nvPr>
            <p:ph idx="1"/>
          </p:nvPr>
        </p:nvPicPr>
        <p:blipFill>
          <a:blip r:embed="rId2" cstate="print"/>
          <a:stretch>
            <a:fillRect/>
          </a:stretch>
        </p:blipFill>
        <p:spPr>
          <a:xfrm>
            <a:off x="395536" y="404665"/>
            <a:ext cx="8352927" cy="6033138"/>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404664"/>
            <a:ext cx="8291264" cy="5472608"/>
          </a:xfrm>
        </p:spPr>
        <p:txBody>
          <a:bodyPr>
            <a:normAutofit fontScale="92500" lnSpcReduction="20000"/>
          </a:bodyPr>
          <a:lstStyle/>
          <a:p>
            <a:pPr fontAlgn="base"/>
            <a:r>
              <a:rPr lang="ru-RU" b="1" dirty="0" smtClean="0"/>
              <a:t>Атлетическая гимнастика</a:t>
            </a:r>
          </a:p>
          <a:p>
            <a:pPr fontAlgn="base"/>
            <a:r>
              <a:rPr lang="ru-RU" sz="2900" dirty="0" smtClean="0"/>
              <a:t>Атлетическая гимнастика, система разносторонних силовых упражнений, направленных на развитие силы, формирование пропорциональной фигуры и укрепление здоровья. Атлетическая гимнастика укрепляет здоровье, избавляет от многих физических изъянов (сутулость, впалая грудь, неправильная осанка, слаборазвитые мышцы и др.). Режим упражнений в сочетании с рациональным питанием позволяет избавиться от излишних жировых отложений или прибавить в весе в тех случаях, когда это необходимо. </a:t>
            </a:r>
          </a:p>
          <a:p>
            <a:pPr>
              <a:buNone/>
            </a:pPr>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Содержимое 4"/>
          <p:cNvSpPr>
            <a:spLocks noGrp="1"/>
          </p:cNvSpPr>
          <p:nvPr>
            <p:ph sz="quarter" idx="2"/>
          </p:nvPr>
        </p:nvSpPr>
        <p:spPr>
          <a:xfrm>
            <a:off x="467544" y="476672"/>
            <a:ext cx="8208912" cy="5400600"/>
          </a:xfrm>
        </p:spPr>
        <p:txBody>
          <a:bodyPr>
            <a:normAutofit fontScale="85000" lnSpcReduction="20000"/>
          </a:bodyPr>
          <a:lstStyle/>
          <a:p>
            <a:pPr fontAlgn="base"/>
            <a:r>
              <a:rPr lang="ru-RU" dirty="0" smtClean="0"/>
              <a:t>Система упражнений Тренирует сердечнососудистую (мышечную массу нередко называют вторым сердцем) и другие жизненно важные системы организма, через развитие мускулатуры активно и благотворно воздействует на работу внутренних органов, делает тело мускулистым и красивым, позволяет направленно управлять своим телосложением. с гантелями, гирями, штангой, собственным весом (отжимания, подтягивание на турнике), на специальных тренажёрах способствует достижению высокого уровня силы, развитию выносливости, укреплению нервной системы, исключению или резкому снижению вредного воздействия на организм так называемых факторов риска. Женщинам эти занятия позволяют обрести грациозность, довести фигуру до совершенства, способствуют более быстрому послеродовому восстановлению организма. Гимнастикой решают вопросы досуга молодёжи, отвлекают от вредных привычек, прививают самодисциплину, она является средством активного отдыха и формирования здорового образа жизни.</a:t>
            </a:r>
          </a:p>
          <a:p>
            <a:pPr>
              <a:buNone/>
            </a:pPr>
            <a:endParaRPr lang="ru-RU" dirty="0" smtClean="0"/>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Содержимое 4" descr="2b_zap.gif"/>
          <p:cNvPicPr>
            <a:picLocks noGrp="1" noChangeAspect="1"/>
          </p:cNvPicPr>
          <p:nvPr>
            <p:ph sz="half" idx="1"/>
          </p:nvPr>
        </p:nvPicPr>
        <p:blipFill>
          <a:blip r:embed="rId2" cstate="print"/>
          <a:stretch>
            <a:fillRect/>
          </a:stretch>
        </p:blipFill>
        <p:spPr>
          <a:xfrm>
            <a:off x="395536" y="404664"/>
            <a:ext cx="4320480" cy="6048672"/>
          </a:xfrm>
        </p:spPr>
      </p:pic>
      <p:pic>
        <p:nvPicPr>
          <p:cNvPr id="6" name="Содержимое 5" descr="b2bc4ed6d39.png"/>
          <p:cNvPicPr>
            <a:picLocks noGrp="1" noChangeAspect="1"/>
          </p:cNvPicPr>
          <p:nvPr>
            <p:ph sz="half" idx="2"/>
          </p:nvPr>
        </p:nvPicPr>
        <p:blipFill>
          <a:blip r:embed="rId3" cstate="print"/>
          <a:stretch>
            <a:fillRect/>
          </a:stretch>
        </p:blipFill>
        <p:spPr>
          <a:xfrm>
            <a:off x="4644008" y="404664"/>
            <a:ext cx="4104456" cy="6048672"/>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346920"/>
          </a:xfrm>
        </p:spPr>
        <p:txBody>
          <a:bodyPr>
            <a:normAutofit lnSpcReduction="10000"/>
          </a:bodyPr>
          <a:lstStyle/>
          <a:p>
            <a:r>
              <a:rPr lang="ru-RU" sz="2400" b="1" dirty="0" smtClean="0">
                <a:solidFill>
                  <a:srgbClr val="333333"/>
                </a:solidFill>
                <a:latin typeface="tahoma"/>
              </a:rPr>
              <a:t>История развития атлетической гимнастики</a:t>
            </a:r>
          </a:p>
          <a:p>
            <a:r>
              <a:rPr lang="ru-RU" dirty="0" smtClean="0">
                <a:solidFill>
                  <a:srgbClr val="333333"/>
                </a:solidFill>
                <a:latin typeface="tahoma"/>
              </a:rPr>
              <a:t>Атлетическую гимнастику, как систему упражнений с отягощениями упражнения с тяжелыми предметами еще в IV веке до нашей эры относили к естественным движениям. В соревнованиях этого периода принимали участие только те атлеты, кто мог поднять массивный груз, лежавший на главной площади Афин. Древние римляне разработали и специальные упражнения с предметами для развития мускулатуры, сочетая их с гимнастическими и акробатическими элементами.</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346920"/>
          </a:xfrm>
        </p:spPr>
        <p:txBody>
          <a:bodyPr>
            <a:noAutofit/>
          </a:bodyPr>
          <a:lstStyle/>
          <a:p>
            <a:r>
              <a:rPr lang="ru-RU" sz="2000" dirty="0" smtClean="0">
                <a:solidFill>
                  <a:srgbClr val="333333"/>
                </a:solidFill>
                <a:latin typeface="tahoma"/>
              </a:rPr>
              <a:t>Древние медики (XI - I век до нашей эры) впервые отметили и лечебные свойства силовых упражнений для разработки суставов, регулирования дыхания, укрепления ослабленных мышц. В руководстве для студентов-медиков и врачей предлагалось использование в оздоровительных целях движений тела с отягощением.</a:t>
            </a:r>
            <a:r>
              <a:rPr lang="ru-RU" sz="2000" dirty="0" smtClean="0"/>
              <a:t/>
            </a:r>
            <a:br>
              <a:rPr lang="ru-RU" sz="2000" dirty="0" smtClean="0"/>
            </a:br>
            <a:r>
              <a:rPr lang="ru-RU" sz="2000" dirty="0" smtClean="0">
                <a:solidFill>
                  <a:srgbClr val="333333"/>
                </a:solidFill>
                <a:latin typeface="tahoma"/>
              </a:rPr>
              <a:t>В период, относящийся к окончанию XIX и началу XX веков, начинают издаваться многочисленные пособия, в которых описывались системы развития тех или иных мышечных групп с использованием гирь различного веса, гантелей, утяжеленных палок. Авторы и издатели, давая громкие и эффектные названия своим книгам и брошюры: "Вернейшее средство для накачки мышц", "Секреты грации и изящества", - гарантировали мгновенный успех.</a:t>
            </a:r>
            <a:r>
              <a:rPr lang="ru-RU" sz="2000" dirty="0" smtClean="0"/>
              <a:t/>
            </a:r>
            <a:br>
              <a:rPr lang="ru-RU" sz="2000" dirty="0" smtClean="0"/>
            </a:br>
            <a:r>
              <a:rPr lang="ru-RU" sz="2000" dirty="0" smtClean="0">
                <a:solidFill>
                  <a:srgbClr val="333333"/>
                </a:solidFill>
                <a:latin typeface="tahoma"/>
              </a:rPr>
              <a:t>В этот период возникает особый интерес к сильным людям, имеющим гипертрофированную мускулатуру, способным на цирковой арене демонстрировать публике раздутые "шары-бицепсы".</a:t>
            </a:r>
            <a:r>
              <a:rPr lang="ru-RU" sz="2000" dirty="0" smtClean="0"/>
              <a:t/>
            </a:r>
            <a:br>
              <a:rPr lang="ru-RU" sz="2000" dirty="0" smtClean="0"/>
            </a:br>
            <a:endParaRPr lang="ru-RU"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418928"/>
          </a:xfrm>
        </p:spPr>
        <p:txBody>
          <a:bodyPr>
            <a:normAutofit/>
          </a:bodyPr>
          <a:lstStyle/>
          <a:p>
            <a:r>
              <a:rPr lang="ru-RU" dirty="0" smtClean="0">
                <a:solidFill>
                  <a:srgbClr val="333333"/>
                </a:solidFill>
                <a:latin typeface="tahoma"/>
              </a:rPr>
              <a:t>Вскоре на арену вышли действительно сильные борцы, гиревики, </a:t>
            </a:r>
            <a:r>
              <a:rPr lang="ru-RU" dirty="0" err="1" smtClean="0">
                <a:solidFill>
                  <a:srgbClr val="333333"/>
                </a:solidFill>
                <a:latin typeface="tahoma"/>
              </a:rPr>
              <a:t>разрыватели</a:t>
            </a:r>
            <a:r>
              <a:rPr lang="ru-RU" dirty="0" smtClean="0">
                <a:solidFill>
                  <a:srgbClr val="333333"/>
                </a:solidFill>
                <a:latin typeface="tahoma"/>
              </a:rPr>
              <a:t> цепей и </a:t>
            </a:r>
            <a:r>
              <a:rPr lang="ru-RU" dirty="0" err="1" smtClean="0">
                <a:solidFill>
                  <a:srgbClr val="333333"/>
                </a:solidFill>
                <a:latin typeface="tahoma"/>
              </a:rPr>
              <a:t>подниматели</a:t>
            </a:r>
            <a:r>
              <a:rPr lang="ru-RU" dirty="0" smtClean="0">
                <a:solidFill>
                  <a:srgbClr val="333333"/>
                </a:solidFill>
                <a:latin typeface="tahoma"/>
              </a:rPr>
              <a:t> тяжестей. Стали проводиться многочисленные чемпионаты борцов и гиревиков, позволившие познакомиться с истинно крепкими, сильными атлетами. Нам хорошо известны имена: Ивана </a:t>
            </a:r>
            <a:r>
              <a:rPr lang="ru-RU" dirty="0" err="1" smtClean="0">
                <a:solidFill>
                  <a:srgbClr val="333333"/>
                </a:solidFill>
                <a:latin typeface="tahoma"/>
              </a:rPr>
              <a:t>Поддубного</a:t>
            </a:r>
            <a:r>
              <a:rPr lang="ru-RU" dirty="0" smtClean="0">
                <a:solidFill>
                  <a:srgbClr val="333333"/>
                </a:solidFill>
                <a:latin typeface="tahoma"/>
              </a:rPr>
              <a:t>, Петра Крылова, Ивана </a:t>
            </a:r>
            <a:r>
              <a:rPr lang="ru-RU" dirty="0" err="1" smtClean="0">
                <a:solidFill>
                  <a:srgbClr val="333333"/>
                </a:solidFill>
                <a:latin typeface="tahoma"/>
              </a:rPr>
              <a:t>Заикина</a:t>
            </a:r>
            <a:r>
              <a:rPr lang="ru-RU" dirty="0" smtClean="0">
                <a:solidFill>
                  <a:srgbClr val="333333"/>
                </a:solidFill>
                <a:latin typeface="tahoma"/>
              </a:rPr>
              <a:t>, Александра </a:t>
            </a:r>
            <a:r>
              <a:rPr lang="ru-RU" dirty="0" err="1" smtClean="0">
                <a:solidFill>
                  <a:srgbClr val="333333"/>
                </a:solidFill>
                <a:latin typeface="tahoma"/>
              </a:rPr>
              <a:t>Засса</a:t>
            </a:r>
            <a:r>
              <a:rPr lang="ru-RU" dirty="0" smtClean="0">
                <a:solidFill>
                  <a:srgbClr val="333333"/>
                </a:solidFill>
                <a:latin typeface="tahoma"/>
              </a:rPr>
              <a:t>, Ивана Лебедева и других.</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346920"/>
          </a:xfrm>
        </p:spPr>
        <p:txBody>
          <a:bodyPr>
            <a:normAutofit/>
          </a:bodyPr>
          <a:lstStyle/>
          <a:p>
            <a:r>
              <a:rPr lang="ru-RU" dirty="0" smtClean="0">
                <a:solidFill>
                  <a:srgbClr val="333333"/>
                </a:solidFill>
                <a:latin typeface="tahoma"/>
              </a:rPr>
              <a:t>Зарождение атлетической гимнастики в России как системы упражнений с отягощениями ради укрепления здоровья, исправления недостатков телосложения и осанки связано с именем врача Краевого В.М. В 1885 году в Петербурге им был организован "Кружок любителей атлетики", который свою работу строил на принципах сочетать естественных движений (ходьба пешком, бег) со специально подобранными упражнениями для рук, ног и туловища, с использованием закаливающих процедур.</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2920" y="530352"/>
            <a:ext cx="8183880" cy="5418928"/>
          </a:xfrm>
        </p:spPr>
        <p:txBody>
          <a:bodyPr>
            <a:normAutofit fontScale="92500" lnSpcReduction="20000"/>
          </a:bodyPr>
          <a:lstStyle/>
          <a:p>
            <a:r>
              <a:rPr lang="ru-RU" dirty="0" smtClean="0">
                <a:solidFill>
                  <a:srgbClr val="333333"/>
                </a:solidFill>
                <a:latin typeface="tahoma"/>
              </a:rPr>
              <a:t>Спустя 12 лет открывается Петербургское атлетическое общество, реорганизованное в 1898 г. в Петербургское </a:t>
            </a:r>
            <a:r>
              <a:rPr lang="ru-RU" dirty="0" err="1" smtClean="0">
                <a:solidFill>
                  <a:srgbClr val="333333"/>
                </a:solidFill>
                <a:latin typeface="tahoma"/>
              </a:rPr>
              <a:t>велосипедно-атлетическое</a:t>
            </a:r>
            <a:r>
              <a:rPr lang="ru-RU" dirty="0" smtClean="0">
                <a:solidFill>
                  <a:srgbClr val="333333"/>
                </a:solidFill>
                <a:latin typeface="tahoma"/>
              </a:rPr>
              <a:t> общество. Помимо мужских соревнований по силовому спорту, в России стали проводиться и женские чемпионаты. Учитывая большой интерес народа к силовому спорту, стал издаваться двухнедельный иллюстрированный журнал атлетики и спорта "Геркулес", девизом которого был актуальный и сегодня призыв: "Каждый человек может и должен быть сильным". В 1903 г. выходит книга российского атлета Евгения Сандова "</a:t>
            </a:r>
            <a:r>
              <a:rPr lang="ru-RU" dirty="0" err="1" smtClean="0">
                <a:solidFill>
                  <a:srgbClr val="333333"/>
                </a:solidFill>
                <a:latin typeface="tahoma"/>
              </a:rPr>
              <a:t>Телостроительство</a:t>
            </a:r>
            <a:r>
              <a:rPr lang="ru-RU" dirty="0" smtClean="0">
                <a:solidFill>
                  <a:srgbClr val="333333"/>
                </a:solidFill>
                <a:latin typeface="tahoma"/>
              </a:rPr>
              <a:t>", в которой описывались упражнения с гантелями, выполненные по принципу постепенного возрастания нагрузки.</a:t>
            </a: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54</TotalTime>
  <Words>699</Words>
  <Application>Microsoft Office PowerPoint</Application>
  <PresentationFormat>Экран (4:3)</PresentationFormat>
  <Paragraphs>13</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Аспект</vt:lpstr>
      <vt:lpstr>Атлетическая гимнастика</vt:lpstr>
      <vt:lpstr>Слайд 2</vt:lpstr>
      <vt:lpstr>Слайд 3</vt:lpstr>
      <vt:lpstr>Слайд 4</vt:lpstr>
      <vt:lpstr>Слайд 5</vt:lpstr>
      <vt:lpstr>Слайд 6</vt:lpstr>
      <vt:lpstr>Слайд 7</vt:lpstr>
      <vt:lpstr>Слайд 8</vt:lpstr>
      <vt:lpstr>Слайд 9</vt:lpstr>
      <vt:lpstr>Слайд 10</vt:lpstr>
      <vt:lpstr>Атлетическую гимнастику в нашей стране сегодня можно условно разделить на два направления: массово-оздоровительное и спортивное, каждое из которых имеет свои характерные черты и особенности.</vt:lpstr>
      <vt:lpstr>Слайд 12</vt:lpstr>
    </vt:vector>
  </TitlesOfParts>
  <Company>Grizli777</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Атлетическая гимнастика</dc:title>
  <dc:creator>Светлана Кубатина</dc:creator>
  <cp:lastModifiedBy>Информатика-9</cp:lastModifiedBy>
  <cp:revision>9</cp:revision>
  <dcterms:created xsi:type="dcterms:W3CDTF">2015-11-24T18:38:51Z</dcterms:created>
  <dcterms:modified xsi:type="dcterms:W3CDTF">2020-09-08T05:27:57Z</dcterms:modified>
</cp:coreProperties>
</file>