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3" r:id="rId1"/>
  </p:sldMasterIdLst>
  <p:sldIdLst>
    <p:sldId id="268" r:id="rId2"/>
    <p:sldId id="270" r:id="rId3"/>
    <p:sldId id="257" r:id="rId4"/>
    <p:sldId id="256" r:id="rId5"/>
    <p:sldId id="258" r:id="rId6"/>
    <p:sldId id="267" r:id="rId7"/>
    <p:sldId id="259" r:id="rId8"/>
    <p:sldId id="260" r:id="rId9"/>
    <p:sldId id="272" r:id="rId10"/>
    <p:sldId id="262" r:id="rId11"/>
    <p:sldId id="263" r:id="rId12"/>
    <p:sldId id="264" r:id="rId13"/>
    <p:sldId id="273" r:id="rId14"/>
    <p:sldId id="265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291" autoAdjust="0"/>
    <p:restoredTop sz="94660"/>
  </p:normalViewPr>
  <p:slideViewPr>
    <p:cSldViewPr>
      <p:cViewPr varScale="1">
        <p:scale>
          <a:sx n="70" d="100"/>
          <a:sy n="70" d="100"/>
        </p:scale>
        <p:origin x="948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2B1FB-8ABE-4773-B9BB-AC1A353D956E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50D92-992A-4C43-A0C0-1789B7E425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9559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2B1FB-8ABE-4773-B9BB-AC1A353D956E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50D92-992A-4C43-A0C0-1789B7E425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6032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2B1FB-8ABE-4773-B9BB-AC1A353D956E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50D92-992A-4C43-A0C0-1789B7E425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75648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2B1FB-8ABE-4773-B9BB-AC1A353D956E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50D92-992A-4C43-A0C0-1789B7E425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845398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2B1FB-8ABE-4773-B9BB-AC1A353D956E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50D92-992A-4C43-A0C0-1789B7E425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00813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2B1FB-8ABE-4773-B9BB-AC1A353D956E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50D92-992A-4C43-A0C0-1789B7E425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066601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2B1FB-8ABE-4773-B9BB-AC1A353D956E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50D92-992A-4C43-A0C0-1789B7E425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6242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2B1FB-8ABE-4773-B9BB-AC1A353D956E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50D92-992A-4C43-A0C0-1789B7E425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74641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2B1FB-8ABE-4773-B9BB-AC1A353D956E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50D92-992A-4C43-A0C0-1789B7E425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6565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2B1FB-8ABE-4773-B9BB-AC1A353D956E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50D92-992A-4C43-A0C0-1789B7E425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853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2B1FB-8ABE-4773-B9BB-AC1A353D956E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50D92-992A-4C43-A0C0-1789B7E425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76383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2B1FB-8ABE-4773-B9BB-AC1A353D956E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50D92-992A-4C43-A0C0-1789B7E425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2694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2B1FB-8ABE-4773-B9BB-AC1A353D956E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50D92-992A-4C43-A0C0-1789B7E425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9907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2B1FB-8ABE-4773-B9BB-AC1A353D956E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50D92-992A-4C43-A0C0-1789B7E425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7506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2B1FB-8ABE-4773-B9BB-AC1A353D956E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50D92-992A-4C43-A0C0-1789B7E425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8208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2B1FB-8ABE-4773-B9BB-AC1A353D956E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50D92-992A-4C43-A0C0-1789B7E425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6383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2B1FB-8ABE-4773-B9BB-AC1A353D956E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50D92-992A-4C43-A0C0-1789B7E425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300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402B1FB-8ABE-4773-B9BB-AC1A353D956E}" type="datetimeFigureOut">
              <a:rPr lang="ru-RU" smtClean="0"/>
              <a:pPr/>
              <a:t>02.03.2019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4B50D92-992A-4C43-A0C0-1789B7E425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315130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64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874" r:id="rId11"/>
    <p:sldLayoutId id="2147483875" r:id="rId12"/>
    <p:sldLayoutId id="2147483876" r:id="rId13"/>
    <p:sldLayoutId id="2147483877" r:id="rId14"/>
    <p:sldLayoutId id="2147483878" r:id="rId15"/>
    <p:sldLayoutId id="2147483879" r:id="rId16"/>
    <p:sldLayoutId id="2147483880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1340768"/>
            <a:ext cx="8143932" cy="230832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4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АЙБОЛИТ </a:t>
            </a:r>
          </a:p>
          <a:p>
            <a:pPr algn="ctr"/>
            <a:r>
              <a:rPr lang="ru-RU" sz="48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ПРОВЕРЯЕТ ЗДОРОВЬЕ ДЕТЕЙ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8FE1A7C-EF51-485A-B437-BAC4DCD16E1C}"/>
              </a:ext>
            </a:extLst>
          </p:cNvPr>
          <p:cNvSpPr txBox="1"/>
          <p:nvPr/>
        </p:nvSpPr>
        <p:spPr>
          <a:xfrm>
            <a:off x="4283968" y="3861048"/>
            <a:ext cx="4104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Презентацию подготовила:</a:t>
            </a:r>
          </a:p>
          <a:p>
            <a:r>
              <a:rPr lang="ru-RU" dirty="0"/>
              <a:t>Воспитатель 2 младшей группы №9 «Почемучки»</a:t>
            </a:r>
          </a:p>
          <a:p>
            <a:r>
              <a:rPr lang="ru-RU" dirty="0"/>
              <a:t>Лукашова Лидия Викторовна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12F266C-7ADA-4F9E-8FC1-20E418C56E8F}"/>
              </a:ext>
            </a:extLst>
          </p:cNvPr>
          <p:cNvSpPr txBox="1"/>
          <p:nvPr/>
        </p:nvSpPr>
        <p:spPr>
          <a:xfrm>
            <a:off x="755576" y="332656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ФГБУ ДО детский сад №124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i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4" y="0"/>
            <a:ext cx="3214686" cy="3214686"/>
          </a:xfrm>
          <a:prstGeom prst="rect">
            <a:avLst/>
          </a:prstGeom>
          <a:noFill/>
        </p:spPr>
      </p:pic>
      <p:pic>
        <p:nvPicPr>
          <p:cNvPr id="7171" name="Picture 3" descr="C:\Users\user\Desktop\i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264640"/>
            <a:ext cx="3357586" cy="2592856"/>
          </a:xfrm>
          <a:prstGeom prst="rect">
            <a:avLst/>
          </a:prstGeom>
          <a:noFill/>
        </p:spPr>
      </p:pic>
      <p:pic>
        <p:nvPicPr>
          <p:cNvPr id="7172" name="Picture 4" descr="C:\Users\user\Desktop\i (2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3500438"/>
            <a:ext cx="4381309" cy="2714644"/>
          </a:xfrm>
          <a:prstGeom prst="rect">
            <a:avLst/>
          </a:prstGeom>
          <a:noFill/>
        </p:spPr>
      </p:pic>
      <p:pic>
        <p:nvPicPr>
          <p:cNvPr id="7173" name="Picture 5" descr="C:\Users\user\Desktop\i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72385" y="3500438"/>
            <a:ext cx="3671581" cy="27220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user\Desktop\i (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536" y="2924944"/>
            <a:ext cx="3717032" cy="3717032"/>
          </a:xfrm>
          <a:prstGeom prst="rect">
            <a:avLst/>
          </a:prstGeom>
          <a:noFill/>
        </p:spPr>
      </p:pic>
      <p:pic>
        <p:nvPicPr>
          <p:cNvPr id="3" name="Picture 3" descr="C:\Users\user\Desktop\i (1).jpg">
            <a:extLst>
              <a:ext uri="{FF2B5EF4-FFF2-40B4-BE49-F238E27FC236}">
                <a16:creationId xmlns:a16="http://schemas.microsoft.com/office/drawing/2014/main" id="{DAB630CB-2390-44A8-98E0-AF752AF4E6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3888" y="908720"/>
            <a:ext cx="5437776" cy="35185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i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28604"/>
            <a:ext cx="5219294" cy="3000396"/>
          </a:xfrm>
          <a:prstGeom prst="rect">
            <a:avLst/>
          </a:prstGeom>
          <a:noFill/>
        </p:spPr>
      </p:pic>
      <p:pic>
        <p:nvPicPr>
          <p:cNvPr id="9219" name="Picture 3" descr="C:\Users\user\Desktop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30368" y="3571876"/>
            <a:ext cx="5113632" cy="30039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ACC1051-BCE2-42C6-9E98-4809ED67C7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7538"/>
          <a:stretch/>
        </p:blipFill>
        <p:spPr>
          <a:xfrm>
            <a:off x="683568" y="194931"/>
            <a:ext cx="4029805" cy="264435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48EACA7-07EE-4F3A-899C-0E72355A25BC}"/>
              </a:ext>
            </a:extLst>
          </p:cNvPr>
          <p:cNvSpPr txBox="1"/>
          <p:nvPr/>
        </p:nvSpPr>
        <p:spPr>
          <a:xfrm>
            <a:off x="4067944" y="4149080"/>
            <a:ext cx="43204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Знают взрослые и дети:</a:t>
            </a:r>
          </a:p>
          <a:p>
            <a:r>
              <a:rPr lang="ru-RU" dirty="0"/>
              <a:t>Много фруктов есть на свете!</a:t>
            </a:r>
          </a:p>
          <a:p>
            <a:r>
              <a:rPr lang="ru-RU" dirty="0"/>
              <a:t>Яблоки и апельсины,</a:t>
            </a:r>
          </a:p>
          <a:p>
            <a:r>
              <a:rPr lang="ru-RU" dirty="0"/>
              <a:t>И мандарины, </a:t>
            </a:r>
          </a:p>
          <a:p>
            <a:r>
              <a:rPr lang="ru-RU" dirty="0"/>
              <a:t>И бананы, и гранаты</a:t>
            </a:r>
          </a:p>
          <a:p>
            <a:r>
              <a:rPr lang="ru-RU" dirty="0"/>
              <a:t>Витаминами богаты</a:t>
            </a:r>
          </a:p>
        </p:txBody>
      </p:sp>
    </p:spTree>
    <p:extLst>
      <p:ext uri="{BB962C8B-B14F-4D97-AF65-F5344CB8AC3E}">
        <p14:creationId xmlns:p14="http://schemas.microsoft.com/office/powerpoint/2010/main" val="9609138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Desktop\i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80528" y="-106672"/>
            <a:ext cx="5112568" cy="325236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9A0CE38-B5D3-423E-9BC9-DE54D8737C23}"/>
              </a:ext>
            </a:extLst>
          </p:cNvPr>
          <p:cNvSpPr txBox="1"/>
          <p:nvPr/>
        </p:nvSpPr>
        <p:spPr>
          <a:xfrm>
            <a:off x="5389270" y="980903"/>
            <a:ext cx="3168352" cy="107721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</a:rPr>
              <a:t>Пальчиковая гимнастика</a:t>
            </a:r>
          </a:p>
        </p:txBody>
      </p:sp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id="{C0F16881-4F21-452C-82E9-72E1F05AA0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1638009"/>
              </p:ext>
            </p:extLst>
          </p:nvPr>
        </p:nvGraphicFramePr>
        <p:xfrm>
          <a:off x="185809" y="2700595"/>
          <a:ext cx="8772382" cy="4124960"/>
        </p:xfrm>
        <a:graphic>
          <a:graphicData uri="http://schemas.openxmlformats.org/drawingml/2006/table">
            <a:tbl>
              <a:tblPr firstCol="1" bandRow="1">
                <a:tableStyleId>{F5AB1C69-6EDB-4FF4-983F-18BD219EF322}</a:tableStyleId>
              </a:tblPr>
              <a:tblGrid>
                <a:gridCol w="3731822">
                  <a:extLst>
                    <a:ext uri="{9D8B030D-6E8A-4147-A177-3AD203B41FA5}">
                      <a16:colId xmlns:a16="http://schemas.microsoft.com/office/drawing/2014/main" val="3014412068"/>
                    </a:ext>
                  </a:extLst>
                </a:gridCol>
                <a:gridCol w="5040560">
                  <a:extLst>
                    <a:ext uri="{9D8B030D-6E8A-4147-A177-3AD203B41FA5}">
                      <a16:colId xmlns:a16="http://schemas.microsoft.com/office/drawing/2014/main" val="20195189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С веток яблоки снимаю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«Срывают ягодки» щепоткой левой руки с каждого пальчика правой руки</a:t>
                      </a:r>
                      <a:endParaRPr lang="ru-RU" i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08989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И в лукошко собираю.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Соединяют ладошки (лукошко).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2425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Ягод – полное лукошко!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Накрывают ладошкой правой руки («с горкой») ладошку левой руки.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88409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Я попробую немножко…</a:t>
                      </a:r>
                    </a:p>
                    <a:p>
                      <a:r>
                        <a:rPr lang="ru-RU" dirty="0"/>
                        <a:t>Я поем еще чуть-чуть –</a:t>
                      </a:r>
                    </a:p>
                    <a:p>
                      <a:r>
                        <a:rPr lang="ru-RU" dirty="0"/>
                        <a:t>Легче будет к дому путь!</a:t>
                      </a:r>
                    </a:p>
                    <a:p>
                      <a:r>
                        <a:rPr lang="ru-RU" dirty="0"/>
                        <a:t>Я поем еще малинки.</a:t>
                      </a:r>
                    </a:p>
                    <a:p>
                      <a:r>
                        <a:rPr lang="ru-RU" dirty="0"/>
                        <a:t>Сколько ягодок в корзинке?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«Берут ягодку из ладошки», (щепоткой) подносят ко рту.</a:t>
                      </a:r>
                    </a:p>
                    <a:p>
                      <a:r>
                        <a:rPr lang="ru-RU" dirty="0"/>
                        <a:t>Повторяют несколько раз.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38544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Раз, два, три, четыре, пять...</a:t>
                      </a:r>
                    </a:p>
                    <a:p>
                      <a:r>
                        <a:rPr lang="ru-RU" dirty="0"/>
                        <a:t>Снова буду собирать!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Загибают пальчики.</a:t>
                      </a:r>
                    </a:p>
                    <a:p>
                      <a:r>
                        <a:rPr lang="ru-RU" dirty="0"/>
                        <a:t>«Идут» пальчиками по столу.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96304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285927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3" y="571481"/>
            <a:ext cx="807249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Список источников:</a:t>
            </a:r>
          </a:p>
          <a:p>
            <a:pPr marL="342900" indent="-342900">
              <a:buAutoNum type="arabicPeriod"/>
            </a:pP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Голицина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Н.С. 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Шумова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И.М.,  Воспитание основ здорового образа жизни у малышей . – М.: Издательство «Скрипторий 2003», 2008.</a:t>
            </a:r>
          </a:p>
          <a:p>
            <a:pPr marL="342900" indent="-342900">
              <a:buAutoNum type="arabicPeriod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Шорыгина Т.А. Беседы о здоровье (методическое пособие) – М.: ТЦ Сфера, 2008г.</a:t>
            </a:r>
          </a:p>
          <a:p>
            <a:pPr marL="342900" indent="-342900">
              <a:buAutoNum type="arabicPeriod"/>
            </a:pP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Зимонина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В.А. Воспитание ребенка – дошкольника. Расту здоровым. – М.: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Владос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2003г.</a:t>
            </a:r>
          </a:p>
          <a:p>
            <a:pPr marL="342900" indent="-342900">
              <a:buAutoNum type="arabicPeriod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Новикова И.М. Формирование представлений о здоровом образе жизни у дошкольников. – М.: Мозаика- Синтез, 2009г.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90946" y="404664"/>
            <a:ext cx="7962108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</a:t>
            </a: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Формирование у младших дошкольников представление о здоровом  образе жизни.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Задачи:</a:t>
            </a: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1.Формировать представление о ситуациях, которые приводят к болезням;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2.Воспитывать понимание ценности здоровья, потребности быть здоровым;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3.Закреплять знание о микробах, витаминах; обучать детей умению вести диалог с педагогом. 4.Воспитывать эмоциональную отзывчивость, доброжелательность в отношениях со сверстниками и со взрослым.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576" y="487625"/>
            <a:ext cx="7416824" cy="3659316"/>
          </a:xfrm>
          <a:prstGeom prst="rect">
            <a:avLst/>
          </a:prstGeom>
          <a:noFill/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A6F4FB1-798D-4F9C-A592-866DF90481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704" y="4146941"/>
            <a:ext cx="4663844" cy="2036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2270348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0374"/>
            <a:ext cx="4374773" cy="65172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узырек для мыслей: облако 1">
            <a:extLst>
              <a:ext uri="{FF2B5EF4-FFF2-40B4-BE49-F238E27FC236}">
                <a16:creationId xmlns:a16="http://schemas.microsoft.com/office/drawing/2014/main" id="{19BDD491-5800-4204-946C-9B7A68E1096D}"/>
              </a:ext>
            </a:extLst>
          </p:cNvPr>
          <p:cNvSpPr/>
          <p:nvPr/>
        </p:nvSpPr>
        <p:spPr>
          <a:xfrm>
            <a:off x="3635896" y="-26348"/>
            <a:ext cx="5256584" cy="4823500"/>
          </a:xfrm>
          <a:prstGeom prst="cloudCallout">
            <a:avLst>
              <a:gd name="adj1" fmla="val -63306"/>
              <a:gd name="adj2" fmla="val -33928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/>
              <a:t>Здравствуйте, ребята, </a:t>
            </a:r>
          </a:p>
          <a:p>
            <a:pPr algn="ctr"/>
            <a:r>
              <a:rPr lang="ru-RU" sz="2000" b="1" i="1" dirty="0"/>
              <a:t>вы меня узнали?</a:t>
            </a:r>
          </a:p>
          <a:p>
            <a:pPr algn="ctr"/>
            <a:endParaRPr lang="ru-RU" sz="2000" b="1" i="1" dirty="0"/>
          </a:p>
          <a:p>
            <a:pPr algn="ctr"/>
            <a:r>
              <a:rPr lang="ru-RU" sz="2000" b="1" i="1" dirty="0"/>
              <a:t>Я тот самый Айболит, что всех излечит, исцелит Но к вам пришел я не затем, чтоб ставить градусники всем. Вове, Маше – здесь, надеюсь, все здоровы?</a:t>
            </a:r>
          </a:p>
          <a:p>
            <a:pPr algn="ctr"/>
            <a:r>
              <a:rPr lang="ru-RU" sz="2000" b="1" i="1" dirty="0"/>
              <a:t>Зубы чистите всегда? 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user\Desktop\i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512" y="116632"/>
            <a:ext cx="6912768" cy="44984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96C9354-32E6-482F-BBD3-47E1DD142416}"/>
              </a:ext>
            </a:extLst>
          </p:cNvPr>
          <p:cNvSpPr/>
          <p:nvPr/>
        </p:nvSpPr>
        <p:spPr>
          <a:xfrm>
            <a:off x="1007604" y="5157192"/>
            <a:ext cx="7128792" cy="830997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 мочалка и вода с вами часто дружат, да?</a:t>
            </a:r>
            <a:endParaRPr lang="ru-RU" sz="2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Знать хочу еще ответ: а неряхи есть тут? Нет?</a:t>
            </a:r>
            <a:endParaRPr lang="ru-RU" sz="2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13056_html_183de77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7544" y="2852934"/>
            <a:ext cx="2193128" cy="294905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8668A44-BA57-4DBA-B609-C7FA1AEFB9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9903" y="-48285"/>
            <a:ext cx="4386253" cy="328631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6B2C958-B608-4C2D-ACBF-42F0F0EAB4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9872" y="2271392"/>
            <a:ext cx="4386254" cy="411214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B5DCED9-DE3C-4914-88CF-CC26712494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3889" y="201094"/>
            <a:ext cx="2520480" cy="22918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user\Desktop\i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0978" y="790066"/>
            <a:ext cx="3612950" cy="2464961"/>
          </a:xfrm>
          <a:prstGeom prst="rect">
            <a:avLst/>
          </a:prstGeom>
          <a:noFill/>
        </p:spPr>
      </p:pic>
      <p:pic>
        <p:nvPicPr>
          <p:cNvPr id="4100" name="Picture 4" descr="C:\Users\user\Desktop\i (4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328" y="767021"/>
            <a:ext cx="3118693" cy="2661980"/>
          </a:xfrm>
          <a:prstGeom prst="rect">
            <a:avLst/>
          </a:prstGeom>
          <a:noFill/>
        </p:spPr>
      </p:pic>
      <p:pic>
        <p:nvPicPr>
          <p:cNvPr id="4101" name="Picture 5" descr="C:\Users\user\Desktop\i (6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0978" y="3656104"/>
            <a:ext cx="3612950" cy="2630416"/>
          </a:xfrm>
          <a:prstGeom prst="rect">
            <a:avLst/>
          </a:prstGeom>
          <a:noFill/>
        </p:spPr>
      </p:pic>
      <p:pic>
        <p:nvPicPr>
          <p:cNvPr id="4102" name="Picture 6" descr="C:\Users\user\Desktop\i (7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80112" y="3950366"/>
            <a:ext cx="3164389" cy="23490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i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3143248"/>
            <a:ext cx="3714752" cy="3714752"/>
          </a:xfrm>
          <a:prstGeom prst="rect">
            <a:avLst/>
          </a:prstGeom>
          <a:noFill/>
        </p:spPr>
      </p:pic>
      <p:pic>
        <p:nvPicPr>
          <p:cNvPr id="5123" name="Picture 3" descr="C:\Users\user\Desktop\1441178490_han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0"/>
            <a:ext cx="4429156" cy="4429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EF1D8DA-CD0F-4A4C-B829-192E3A428F7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75" y="720559"/>
            <a:ext cx="2555135" cy="191635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58D1E76-7AF2-417B-9BEA-23A49A3245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96900" y="720559"/>
            <a:ext cx="4223320" cy="53305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err="1">
                <a:solidFill>
                  <a:srgbClr val="FF0000"/>
                </a:solidFill>
              </a:rPr>
              <a:t>физминутка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B525B19-96E3-4D37-8532-D3A1679BD3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1600" y="1253613"/>
            <a:ext cx="5184055" cy="40025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i="1" dirty="0"/>
              <a:t>Мы ногами топ, топ.</a:t>
            </a:r>
          </a:p>
          <a:p>
            <a:pPr marL="0" indent="0" algn="ctr">
              <a:buNone/>
            </a:pPr>
            <a:r>
              <a:rPr lang="ru-RU" b="1" i="1" dirty="0"/>
              <a:t>Мы руками хлоп, хлоп.</a:t>
            </a:r>
          </a:p>
          <a:p>
            <a:pPr marL="0" indent="0" algn="ctr">
              <a:buNone/>
            </a:pPr>
            <a:r>
              <a:rPr lang="ru-RU" b="1" i="1" dirty="0"/>
              <a:t>Мы глазами миг, миг.</a:t>
            </a:r>
          </a:p>
          <a:p>
            <a:pPr marL="0" indent="0" algn="ctr">
              <a:buNone/>
            </a:pPr>
            <a:r>
              <a:rPr lang="ru-RU" b="1" i="1" dirty="0"/>
              <a:t>Мы плечами чик, чик.</a:t>
            </a:r>
          </a:p>
          <a:p>
            <a:pPr marL="0" indent="0" algn="ctr">
              <a:buNone/>
            </a:pPr>
            <a:r>
              <a:rPr lang="ru-RU" b="1" i="1" dirty="0"/>
              <a:t>Раз сюда, два сюда,</a:t>
            </a:r>
          </a:p>
          <a:p>
            <a:pPr marL="0" indent="0" algn="ctr">
              <a:buNone/>
            </a:pPr>
            <a:r>
              <a:rPr lang="ru-RU" b="1" i="1" dirty="0"/>
              <a:t>(повороты туловища вправо и влево)</a:t>
            </a:r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66F96A4-4D9D-4A93-B34B-0D3F4EEEC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48019F2B-C64A-4871-8CDD-FB0238E05D36}" type="slidenum">
              <a:rPr lang="ru-RU" sz="1050" b="1"/>
              <a:pPr algn="ctr"/>
              <a:t>9</a:t>
            </a:fld>
            <a:endParaRPr lang="ru-RU" sz="1050" b="1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B87ED0C-513B-4642-8D7F-EC82E68A8E3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3977980"/>
            <a:ext cx="3460211" cy="247958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96032696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Другая 2">
      <a:dk1>
        <a:sysClr val="windowText" lastClr="000000"/>
      </a:dk1>
      <a:lt1>
        <a:sysClr val="window" lastClr="FFFFFF"/>
      </a:lt1>
      <a:dk2>
        <a:srgbClr val="146194"/>
      </a:dk2>
      <a:lt2>
        <a:srgbClr val="ACE9F8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0</TotalTime>
  <Words>300</Words>
  <Application>Microsoft Office PowerPoint</Application>
  <PresentationFormat>Экран (4:3)</PresentationFormat>
  <Paragraphs>54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Century Gothic</vt:lpstr>
      <vt:lpstr>Times New Roman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физминутка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Владимир Лукашов</cp:lastModifiedBy>
  <cp:revision>21</cp:revision>
  <dcterms:created xsi:type="dcterms:W3CDTF">2016-11-01T10:16:43Z</dcterms:created>
  <dcterms:modified xsi:type="dcterms:W3CDTF">2019-03-02T09:36:05Z</dcterms:modified>
</cp:coreProperties>
</file>