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6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59" r:id="rId17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AF0A"/>
    <a:srgbClr val="9F370D"/>
    <a:srgbClr val="FF9900"/>
    <a:srgbClr val="AB4E01"/>
    <a:srgbClr val="83AB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6395" autoAdjust="0"/>
  </p:normalViewPr>
  <p:slideViewPr>
    <p:cSldViewPr>
      <p:cViewPr varScale="1">
        <p:scale>
          <a:sx n="111" d="100"/>
          <a:sy n="111" d="100"/>
        </p:scale>
        <p:origin x="162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86BC90D-580B-4A3E-BFD8-ABB2E2197163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28DCD4C-CCAC-450F-BA15-1BD82A5E25F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-120591" y="44624"/>
            <a:ext cx="9324114" cy="6813375"/>
            <a:chOff x="-120591" y="44624"/>
            <a:chExt cx="9324114" cy="6813375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0591" y="44624"/>
              <a:ext cx="9324114" cy="6813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Прямоугольник 3"/>
            <p:cNvSpPr/>
            <p:nvPr/>
          </p:nvSpPr>
          <p:spPr>
            <a:xfrm>
              <a:off x="765784" y="116632"/>
              <a:ext cx="676018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0000"/>
                  </a:solidFill>
                  <a:effectLst>
                    <a:glow rad="139700">
                      <a:schemeClr val="accent3">
                        <a:satMod val="175000"/>
                        <a:alpha val="40000"/>
                      </a:schemeClr>
                    </a:glow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Дорожные знаки!!!</a:t>
              </a:r>
              <a:endPara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08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дорожная загадка: 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зовётся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 лошадка, 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легла на переходы, 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шагают пешеходы? </a:t>
            </a: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059832" y="1268760"/>
            <a:ext cx="5783833" cy="5150981"/>
            <a:chOff x="2507464" y="1140449"/>
            <a:chExt cx="5711825" cy="4286885"/>
          </a:xfrm>
        </p:grpSpPr>
        <p:pic>
          <p:nvPicPr>
            <p:cNvPr id="126" name="Рисунок 125" descr="1 &amp;kcy;&amp;lcy;&amp;acy;&amp;scy;&amp;scy;, &amp;dcy;&amp;ocy;&amp;rcy;&amp;ocy;&amp;zhcy;&amp;ncy;&amp;ycy;&amp;iecy; &amp;zcy;&amp;ncy;&amp;acy;&amp;kcy;&amp;icy; &amp;icy; &amp;ocy;&amp;scy;&amp;ncy;&amp;ocy;&amp;vcy;&amp;ycy; &amp;Pcy;&amp;Dcy;&amp;Dcy;. &amp;Zcy;&amp;ncy;&amp;acy;&amp;kcy; &amp;ocy;&amp;scy;&amp;ocy;&amp;bcy;&amp;ycy;&amp;khcy; &amp;pcy;&amp;rcy;&amp;iecy;&amp;dcy;&amp;pcy;&amp;icy;&amp;scy;&amp;acy;&amp;ncy;&amp;icy;&amp;jcy; 5.20 &amp;Pcy;&amp;iecy;&amp;shcy;&amp;iecy;&amp;khcy;&amp;ocy;&amp;dcy;&amp;ncy;&amp;ycy;&amp;jcy; &amp;pcy;&amp;iecy;&amp;rcy;&amp;iecy;&amp;khcy;&amp;ocy;&amp;dcy; &amp;Ncy;&amp;acy;&amp;gcy;&amp;lcy;&amp;yacy;&amp;dcy;&amp;ncy;&amp;ycy;&amp;iecy; &amp;mcy;&amp;acy;&amp;tcy;&amp;iecy;&amp;rcy;&amp;icy;&amp;acy;&amp;lcy;&amp;ycy; &amp;dcy;&amp;lcy;&amp;yacy; &amp;ncy;&amp;acy;&amp;chcy;&amp;acy;&amp;lcy;&amp;softcy;&amp;ncy;&amp;ocy;&amp;jcy; &amp;shcy;&amp;kcy;&amp;ocy;&amp;lcy;&amp;ycy; &amp;vcy; 1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dcy;&amp;iecy;&amp;tcy;&amp;scy;&amp;kcy;&amp;icy;&amp;mcy; &amp;icy;&amp;gcy;&amp;rcy;&amp;acy;&amp;mcy; &amp;dcy;&amp;lcy;&amp;yacy; &amp;ucy;&amp;rcy;&amp;ocy;&amp;kcy;&amp;ocy;&amp;vcy; &amp;pcy;&amp;rcy;&amp;icy;&amp;rcy;&amp;ocy;&amp;dcy;&amp;ocy;&amp;vcy;&amp;iecy;&amp;dcy;&amp;iecy;&amp;ncy;&amp;icy;&amp;yacy; &amp;icy; &amp;ocy;&amp;kcy;&amp;rcy;&amp;ucy;&amp;zhcy;&amp;acy;&amp;yucy;&amp;shchcy;&amp;iecy;&amp;gcy;&amp;ocy; &amp;mcy;&amp;icy;&amp;rcy;&amp;a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07464" y="1140449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Подзаголовок 2"/>
            <p:cNvSpPr txBox="1">
              <a:spLocks/>
            </p:cNvSpPr>
            <p:nvPr/>
          </p:nvSpPr>
          <p:spPr>
            <a:xfrm>
              <a:off x="2841637" y="4632984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85000" lnSpcReduction="1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ПЕШЕХОДНЫЙ    ПЕРЕХОД</a:t>
              </a:r>
            </a:p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      «ЗЕБРА»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951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гласит, что еле-еле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Виден свет в конце тоннеля.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педаль не налегай,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фары зажигай.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3059832" y="1988840"/>
            <a:ext cx="5711825" cy="4502909"/>
            <a:chOff x="2362602" y="1143665"/>
            <a:chExt cx="5711825" cy="4286885"/>
          </a:xfrm>
        </p:grpSpPr>
        <p:pic>
          <p:nvPicPr>
            <p:cNvPr id="127" name="Рисунок 126" descr="&amp;Ucy;&amp;chcy;&amp;iecy;&amp;ncy;&amp;icy;&amp;kcy;&amp;ucy; &amp;ncy;&amp;acy;&amp;chcy;&amp;acy;&amp;lcy;&amp;softcy;&amp;ncy;&amp;ocy;&amp;jcy; &amp;shcy;&amp;kcy;&amp;ocy;&amp;lcy;&amp;ycy;: &amp;icy;&amp;zcy;&amp;ocy;&amp;bcy;&amp;rcy;&amp;acy;&amp;zhcy;&amp;iecy;&amp;ncy;&amp;icy;&amp;yacy; &amp;dcy;&amp;lcy;&amp;yacy; &amp;rcy;&amp;iecy;&amp;fcy;&amp;iecy;&amp;rcy;&amp;acy;&amp;tcy;&amp;ocy;&amp;vcy; &amp;pcy;&amp;ocy; &amp;Ocy;&amp;Bcy;&amp;ZHcy;. &amp;Pcy;&amp;rcy;&amp;iecy;&amp;dcy;&amp;ucy;&amp;pcy;&amp;rcy;&amp;iecy;&amp;zhcy;&amp;dcy;&amp;acy;&amp;yucy;&amp;shchcy;&amp;icy;&amp;jcy; &amp;zcy;&amp;ncy;&amp;acy;&amp;kcy; 1.31 &amp;Tcy;&amp;ocy;&amp;ncy;&amp;ncy;&amp;iecy;&amp;lcy;&amp;softcy; &amp;Bcy;&amp;iecy;&amp;scy;&amp;pcy;&amp;lcy;&amp;acy;&amp;tcy;&amp;ncy;&amp;ycy;&amp;iecy; &amp;ncy;&amp;acy;&amp;gcy;&amp;lcy;&amp;yacy;&amp;dcy;&amp;ncy;&amp;ycy;&amp;iecy; &amp;mcy;&amp;acy;&amp;tcy;&amp;iecy;&amp;rcy;&amp;icy;&amp;acy;&amp;lcy;&amp;ycy; &amp;dcy;&amp;lcy;&amp;yacy; &amp;ncy;&amp;acy;&amp;chcy;&amp;acy;&amp;lcy;&amp;softcy;&amp;ncy;&amp;ocy;&amp;jcy; &amp;shcy;&amp;kcy;&amp;ocy;&amp;lcy;&amp;ycy; &amp;vcy; 4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fcy;&amp;ocy;&amp;tcy;&amp;ocy;-&amp;ocy;&amp;tcy;&amp;vcy;&amp;iecy;&amp;tcy;&amp;ycy; &amp;kcy; &amp;acy;&amp;vcy;&amp;tcy;&amp;ocy;&amp;rcy;&amp;scy;&amp;kcy;&amp;icy;&amp;mcy; flash &amp;icy;&amp;gcy;&amp;rcy;&amp;acy;&amp;mcy;, &amp;pcy;&amp;rcy;&amp;iecy;&amp;zcy;&amp;iecy;&amp;ncy;&amp;tcy;&amp;acy;&amp;tscy;&amp;icy;&amp;y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2602" y="1143665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8" name="Подзаголовок 2"/>
            <p:cNvSpPr txBox="1">
              <a:spLocks/>
            </p:cNvSpPr>
            <p:nvPr/>
          </p:nvSpPr>
          <p:spPr>
            <a:xfrm>
              <a:off x="3003339" y="4632984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ТОННЕЛЬ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36636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Быстро-быстро поезд мчится!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несчастью не случиться,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Закрываю переезд -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Запрещён машинам въезд!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131840" y="1988840"/>
            <a:ext cx="5783833" cy="4502909"/>
            <a:chOff x="2187089" y="1205568"/>
            <a:chExt cx="5711825" cy="4286885"/>
          </a:xfrm>
        </p:grpSpPr>
        <p:pic>
          <p:nvPicPr>
            <p:cNvPr id="128" name="Рисунок 127" descr="&amp;Pcy;&amp;Dcy;&amp;Dcy; &amp;vcy; &amp;ncy;&amp;acy;&amp;chcy;&amp;acy;&amp;lcy;&amp;softcy;&amp;ncy;&amp;ocy;&amp;jcy; &amp;shcy;&amp;kcy;&amp;ocy;&amp;lcy;&amp;iecy;: &amp;ocy;&amp;tcy;&amp;vcy;&amp;iecy;&amp;tcy; &amp;kcy; &amp;fcy;&amp;ocy;&amp;tcy;&amp;ocy;-&amp;vcy;&amp;icy;&amp;kcy;&amp;tcy;&amp;ocy;&amp;rcy;&amp;icy;&amp;ncy;&amp;iecy;. &amp;Pcy;&amp;rcy;&amp;iecy;&amp;dcy;&amp;ucy;&amp;pcy;&amp;rcy;&amp;iecy;&amp;zhcy;&amp;dcy;&amp;acy;&amp;yucy;&amp;shchcy;&amp;icy;&amp;jcy; &amp;zcy;&amp;ncy;&amp;acy;&amp;kcy; 1.1 &amp;ZHcy;&amp;iecy;&amp;lcy;&amp;iecy;&amp;zcy;&amp;ncy;&amp;ocy;&amp;dcy;&amp;ocy;&amp;rcy;&amp;ocy;&amp;zhcy;&amp;ncy;&amp;ycy;&amp;jcy; &amp;pcy;&amp;iecy;&amp;rcy;&amp;iecy;&amp;iecy;&amp;zcy;&amp;dcy; &amp;scy;&amp;ocy; &amp;shcy;&amp;lcy;&amp;acy;&amp;gcy;&amp;bcy;&amp;acy;&amp;ucy;&amp;mcy;&amp;ocy;&amp;mcy; &amp;Rcy;&amp;icy;&amp;scy;&amp;ucy;&amp;ncy;&amp;kcy;&amp;i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fcy;&amp;ocy;&amp;tcy;&amp;ocy;-&amp;ocy;&amp;tcy;&amp;vcy;&amp;iecy;&amp;tcy;&amp;ycy; &amp;kcy; &amp;acy;&amp;vcy;&amp;tcy;&amp;ocy;&amp;rcy;&amp;scy;&amp;kcy;&amp;icy;&amp;mcy; flash &amp;icy;&amp;gcy;&amp;rcy;&amp;acy;&amp;mcy;, &amp;pcy;&amp;rcy;&amp;iecy;&amp;zcy;&amp;iecy;&amp;ncy;&amp;tcy;&amp;acy;&amp;tscy;&amp;icy;&amp;yacy;&amp;mcy;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7089" y="1205568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Подзаголовок 2"/>
            <p:cNvSpPr txBox="1">
              <a:spLocks/>
            </p:cNvSpPr>
            <p:nvPr/>
          </p:nvSpPr>
          <p:spPr>
            <a:xfrm>
              <a:off x="2664988" y="4647161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ЖЕЛЕЗНОДОРОЖНЫЙ ПЕРЕЕЗД  СО  ШЛАГБАУМОМ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7724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95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этом месте пешеход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Терпеливо транспорт ждёт.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пешком устал шагать,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Хочет пассажиром стать.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9873" y="116632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Рисунок 128" descr="&amp;ncy;&amp;acy;&amp;chcy;&amp;acy;&amp;lcy;&amp;softcy;&amp;ncy;&amp;acy;&amp;yacy; &amp;shcy;&amp;kcy;&amp;ocy;&amp;lcy;&amp;acy;. &amp;zcy;&amp;ncy;&amp;acy;&amp;kcy; &amp;ocy;&amp;scy;&amp;ocy;&amp;bcy;&amp;ycy;&amp;khcy; &amp;pcy;&amp;rcy;&amp;iecy;&amp;dcy;&amp;pcy;&amp;icy;&amp;scy;&amp;acy;&amp;ncy;&amp;icy;&amp;jcy; 5.17 &amp;mcy;&amp;iecy;&amp;scy;&amp;tcy;&amp;ocy; &amp;ocy;&amp;scy;&amp;tcy;&amp;acy;&amp;ncy;&amp;ocy;&amp;vcy;&amp;kcy;&amp;icy; &amp;acy;&amp;vcy;&amp;tcy;&amp;ocy;&amp;bcy;&amp;ucy;&amp;scy;&amp;acy; &amp;icy; (&amp;icy;&amp;lcy;&amp;icy;) &amp;tcy;&amp;rcy;&amp;ocy;&amp;lcy;&amp;lcy;&amp;iecy;&amp;jcy;&amp;bcy;&amp;ucy;&amp;scy;&amp;acy; &amp;icy;&amp;zcy;&amp;ocy;&amp;bcy;&amp;rcy;&amp;acy;&amp;zhcy;&amp;iecy;&amp;ncy;&amp;icy;&amp;ya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fcy;&amp;ocy;&amp;tcy;&amp;ocy;-&amp;ocy;&amp;tcy;&amp;vcy;&amp;iecy;&amp;tcy;&amp;ycy; &amp;kcy; &amp;acy;&amp;vcy;&amp;tcy;&amp;ocy;&amp;rcy;&amp;scy;&amp;kcy;&amp;icy;&amp;mcy; flash &amp;icy;&amp;gcy;&amp;rcy;&amp;acy;&amp;mcy;, &amp;pcy;&amp;rcy;&amp;iecy;&amp;zcy;&amp;iecy;&amp;ncy;&amp;tcy;&amp;acy;&amp;tscy;&amp;icy;&amp;yacy;&amp;mcy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140968"/>
            <a:ext cx="4032448" cy="331236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Рисунок 129" descr="&amp;Ocy;&amp;bcy;&amp;rcy;&amp;acy;&amp;zcy;&amp;ocy;&amp;vcy;&amp;acy;&amp;ncy;&amp;icy;&amp;iecy; &amp;vcy; &amp;ncy;&amp;acy;&amp;chcy;&amp;acy;&amp;lcy;&amp;softcy;&amp;ncy;&amp;ocy;&amp;jcy; &amp;shcy;&amp;kcy;&amp;ocy;&amp;lcy;&amp;iecy;. &amp;Zcy;&amp;ncy;&amp;acy;&amp;kcy; &amp;ocy;&amp;scy;&amp;ocy;&amp;bcy;&amp;ycy;&amp;khcy; &amp;pcy;&amp;rcy;&amp;iecy;&amp;dcy;&amp;pcy;&amp;icy;&amp;scy;&amp;acy;&amp;ncy;&amp;icy;&amp;jcy; 5.18 &amp;Mcy;&amp;iecy;&amp;scy;&amp;tcy;&amp;ocy; &amp;ocy;&amp;scy;&amp;tcy;&amp;acy;&amp;ncy;&amp;ocy;&amp;vcy;&amp;kcy;&amp;icy; &amp;tcy;&amp;rcy;&amp;acy;&amp;mcy;&amp;vcy;&amp;acy;&amp;yacy; &amp;Scy;&amp;kcy;&amp;acy;&amp;chcy;&amp;acy;&amp;tcy;&amp;softcy; &amp;rcy;&amp;icy;&amp;scy;&amp;ucy;&amp;ncy;&amp;kcy;&amp;i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fcy;&amp;ocy;&amp;tcy;&amp;ocy;-&amp;ocy;&amp;tcy;&amp;vcy;&amp;iecy;&amp;tcy;&amp;ycy; &amp;kcy; &amp;acy;&amp;vcy;&amp;tcy;&amp;ocy;&amp;rcy;&amp;scy;&amp;kcy;&amp;icy;&amp;mcy; flash &amp;icy;&amp;gcy;&amp;rcy;&amp;acy;&amp;mcy;, &amp;pcy;&amp;rcy;&amp;iecy;&amp;zcy;&amp;iecy;&amp;ncy;&amp;tcy;&amp;acy;&amp;tscy;&amp;icy;&amp;yacy;&amp;mcy;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5479"/>
            <a:ext cx="4032448" cy="277147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Стрелка вправо 127"/>
          <p:cNvSpPr/>
          <p:nvPr/>
        </p:nvSpPr>
        <p:spPr>
          <a:xfrm>
            <a:off x="2123728" y="5911023"/>
            <a:ext cx="533400" cy="228600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635896" y="3140968"/>
            <a:ext cx="5328592" cy="3600400"/>
            <a:chOff x="1869236" y="-1335937"/>
            <a:chExt cx="6849016" cy="6250623"/>
          </a:xfrm>
        </p:grpSpPr>
        <p:pic>
          <p:nvPicPr>
            <p:cNvPr id="1026" name="Picture 2" descr="http://adrive.by/img/rr/signs/5_13_1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8853" y="-1335937"/>
              <a:ext cx="3239399" cy="4473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2" name="Подзаголовок 2"/>
            <p:cNvSpPr txBox="1">
              <a:spLocks/>
            </p:cNvSpPr>
            <p:nvPr/>
          </p:nvSpPr>
          <p:spPr>
            <a:xfrm>
              <a:off x="1869236" y="3539549"/>
              <a:ext cx="5551348" cy="137513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7500" lnSpcReduction="2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МЕСТО ОСТАНОВКИ</a:t>
              </a:r>
            </a:p>
            <a:p>
              <a:r>
                <a:rPr lang="ru-RU" sz="21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АВТОБУСА, ТРОЛЛЕЙБУСА, ТРАМВАЯ</a:t>
              </a:r>
              <a:endParaRPr lang="ru-RU" sz="21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49263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5000"/>
                <a:lumOff val="95000"/>
              </a:schemeClr>
            </a:gs>
            <a:gs pos="74000">
              <a:schemeClr val="accent5">
                <a:lumMod val="45000"/>
                <a:lumOff val="55000"/>
              </a:schemeClr>
            </a:gs>
            <a:gs pos="83000">
              <a:schemeClr val="accent5">
                <a:lumMod val="45000"/>
                <a:lumOff val="55000"/>
              </a:schemeClr>
            </a:gs>
            <a:gs pos="100000">
              <a:schemeClr val="accent5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678303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нужно вам лечиться,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 подскажет, где больница.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 серьёзных докторов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вам скажут: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«Будь здоров!»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059832" y="1916832"/>
            <a:ext cx="5711825" cy="4752528"/>
            <a:chOff x="2259329" y="1158203"/>
            <a:chExt cx="5711825" cy="4286885"/>
          </a:xfrm>
        </p:grpSpPr>
        <p:pic>
          <p:nvPicPr>
            <p:cNvPr id="131" name="Рисунок 130" descr="3 &amp;kcy;&amp;lcy;&amp;acy;&amp;scy;&amp;scy;, &amp;dcy;&amp;ocy;&amp;rcy;&amp;ocy;&amp;zhcy;&amp;ncy;&amp;ycy;&amp;iecy; &amp;zcy;&amp;ncy;&amp;acy;&amp;kcy;&amp;icy;. &amp;Zcy;&amp;ncy;&amp;acy;&amp;kcy; &amp;scy;&amp;iecy;&amp;rcy;&amp;vcy;&amp;icy;&amp;scy;&amp;acy; 7.3 &amp;Bcy;&amp;ocy;&amp;lcy;&amp;softcy;&amp;ncy;&amp;icy;&amp;tscy;&amp;acy;  &amp;Bcy;&amp;iecy;&amp;scy;&amp;pcy;&amp;lcy;&amp;acy;&amp;tcy;&amp;ncy;&amp;ycy;&amp;iecy; &amp;rcy;&amp;icy;&amp;scy;&amp;ucy;&amp;ncy;&amp;kcy;&amp;icy; &amp;dcy;&amp;lcy;&amp;yacy; &amp;ncy;&amp;acy;&amp;chcy;&amp;acy;&amp;lcy;&amp;softcy;&amp;ncy;&amp;ocy;&amp;jcy; &amp;shcy;&amp;kcy;&amp;ocy;&amp;lcy;&amp;ycy; &amp;vcy; 4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acy;&amp;vcy;&amp;tcy;&amp;ocy;&amp;rcy;&amp;scy;&amp;kcy;&amp;icy;&amp;mcy; &amp;pcy;&amp;rcy;&amp;iecy;&amp;zcy;&amp;iecy;&amp;ncy;&amp;tcy;&amp;acy;&amp;tscy;&amp;icy;&amp;yacy;&amp;mcy;, &amp;fcy;&amp;lcy;&amp;iecy;&amp;shcy; &amp;icy;&amp;gcy;&amp;rcy;&amp;acy;&amp;mcy;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9329" y="1158203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0" name="Подзаголовок 2"/>
            <p:cNvSpPr txBox="1">
              <a:spLocks/>
            </p:cNvSpPr>
            <p:nvPr/>
          </p:nvSpPr>
          <p:spPr>
            <a:xfrm>
              <a:off x="2685035" y="4658342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БОЛЬНИЦА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1601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5536"/>
            <a:ext cx="9144000" cy="825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678303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поможем, мы расскажем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Честь по чести, что и как.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дорогу вам покажем.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Уважайте каждый знак!</a:t>
            </a: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Рисунок 128" descr="http://nefakt.com.ua/wp-content/uploads/2013/05/63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7128792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2669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0648"/>
            <a:ext cx="8751911" cy="639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764704"/>
            <a:ext cx="7560840" cy="122413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Times New Roman" pitchFamily="18" charset="0"/>
              </a:rPr>
              <a:t>Спасибо за внимание!!!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Times New Roman" pitchFamily="18" charset="0"/>
            </a:endParaRPr>
          </a:p>
          <a:p>
            <a:pPr algn="just"/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1772" y="369"/>
            <a:ext cx="1153545" cy="197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724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так знак, каких немного: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………..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едешь ты по ней,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Всех становишься главней,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тебе, как будто Богу,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Уступают все дорогу.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0512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987824" y="1916832"/>
            <a:ext cx="5992238" cy="4512827"/>
            <a:chOff x="1973916" y="1162431"/>
            <a:chExt cx="5992238" cy="4296803"/>
          </a:xfrm>
        </p:grpSpPr>
        <p:pic>
          <p:nvPicPr>
            <p:cNvPr id="266" name="Рисунок 265" descr="&amp;Icy;&amp;ncy;&amp;tcy;&amp;iecy;&amp;lcy;&amp;lcy;&amp;iecy;&amp;kcy;&amp;tcy;&amp;ucy;&amp;acy;&amp;lcy;&amp;softcy;&amp;ncy;&amp;ycy;&amp;iecy; &amp;icy;&amp;gcy;&amp;rcy;&amp;ycy; &amp;dcy;&amp;lcy;&amp;yacy; &amp;shcy;&amp;kcy;&amp;ocy;&amp;lcy;&amp;softcy;&amp;ncy;&amp;icy;&amp;kcy;&amp;ocy;&amp;vcy;: &amp;ocy;&amp;tcy;&amp;vcy;&amp;iecy;&amp;tcy;&amp;ycy; &amp;kcy; &amp;fcy;&amp;ocy;&amp;tcy;&amp;ocy;-&amp;vcy;&amp;icy;&amp;kcy;&amp;tcy;&amp;ocy;&amp;rcy;&amp;icy;&amp;ncy;&amp;iecy;. &amp;Zcy;&amp;ncy;&amp;acy;&amp;kcy; &amp;pcy;&amp;rcy;&amp;icy;&amp;ocy;&amp;rcy;&amp;icy;&amp;tcy;&amp;iecy;&amp;tcy;&amp;acy; 2.1 &amp;Gcy;&amp;lcy;&amp;acy;&amp;vcy;&amp;ncy;&amp;acy;&amp;yacy; &amp;dcy;&amp;ocy;&amp;rcy;&amp;ocy;&amp;gcy;&amp;acy; &amp;Ncy;&amp;acy;&amp;gcy;&amp;lcy;&amp;yacy;&amp;dcy;&amp;ncy;&amp;ycy;&amp;iecy; &amp;mcy;&amp;acy;&amp;tcy;&amp;iecy;&amp;rcy;&amp;icy;&amp;acy;&amp;lcy;&amp;ycy; &amp;dcy;&amp;lcy;&amp;yacy; &amp;ncy;&amp;acy;&amp;chcy;&amp;acy;&amp;lcy;&amp;softcy;&amp;ncy;&amp;ocy;&amp;jcy; &amp;shcy;&amp;kcy;&amp;ocy;&amp;lcy;&amp;ycy; &amp;vcy; 4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&amp;acy;&amp;rcy;&amp;tcy;&amp;icy;&amp;ncy;&amp;kcy;&amp;icy; &amp;kcy; &amp;icy;&amp;ncy;&amp;tcy;&amp;iecy;&amp;rcy;&amp;acy;&amp;kcy;&amp;tcy;&amp;icy;&amp;vcy;&amp;ncy;&amp;ycy;&amp;mcy; &amp;ucy;&amp;rcy;&amp;ocy;&amp;kcy;&amp;acy;&amp;mcy;, flash-&amp;tcy;&amp;iecy;&amp;scy;&amp;tcy;&amp;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916" y="1162431"/>
              <a:ext cx="5992238" cy="429680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6" name="Подзаголовок 2"/>
            <p:cNvSpPr txBox="1">
              <a:spLocks/>
            </p:cNvSpPr>
            <p:nvPr/>
          </p:nvSpPr>
          <p:spPr>
            <a:xfrm>
              <a:off x="2619259" y="4732115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ГЛАВНАЯ ДОРОГА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5049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Предупреждает этот знак,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у дороги здесь зигзаг,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впереди машину ждёт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Крутой ……….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915816" y="1844824"/>
            <a:ext cx="5904656" cy="4574917"/>
            <a:chOff x="2132509" y="1161475"/>
            <a:chExt cx="5711825" cy="4286885"/>
          </a:xfrm>
        </p:grpSpPr>
        <p:pic>
          <p:nvPicPr>
            <p:cNvPr id="116" name="Рисунок 115" descr="http://www.vneuroka.ru/okrmir/pct/l147861.jpg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2509" y="1161475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9" name="Подзаголовок 2"/>
            <p:cNvSpPr txBox="1">
              <a:spLocks/>
            </p:cNvSpPr>
            <p:nvPr/>
          </p:nvSpPr>
          <p:spPr>
            <a:xfrm>
              <a:off x="2518588" y="4710418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ОПАСНЫЙ  ПОВОРОТ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761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 здесь встречаются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снова разбегаются.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771800" y="1268760"/>
            <a:ext cx="5927849" cy="5078973"/>
            <a:chOff x="2187089" y="1151604"/>
            <a:chExt cx="5711825" cy="4286885"/>
          </a:xfrm>
        </p:grpSpPr>
        <p:pic>
          <p:nvPicPr>
            <p:cNvPr id="117" name="Рисунок 116" descr="&amp;Vcy;&amp;icy;&amp;kcy;&amp;tcy;&amp;ocy;&amp;rcy;&amp;icy;&amp;ncy;&amp;ycy; &amp;dcy;&amp;lcy;&amp;yacy; &amp;shcy;&amp;kcy;&amp;ocy;&amp;lcy;&amp;softcy;&amp;ncy;&amp;icy;&amp;kcy;&amp;ocy;&amp;vcy;: &amp;fcy;&amp;ocy;&amp;tcy;&amp;ocy;-&amp;vcy;&amp;icy;&amp;kcy;&amp;tcy;&amp;ocy;&amp;rcy;&amp;icy;&amp;ncy;&amp;acy; &amp;pcy;&amp;ocy; &amp;pcy;&amp;rcy;&amp;acy;&amp;vcy;&amp;icy;&amp;lcy;&amp;acy;&amp;mcy; &amp;dcy;&amp;ocy;&amp;rcy;&amp;ocy;&amp;zhcy;&amp;ncy;&amp;ocy;&amp;gcy;&amp;ocy; &amp;dcy;&amp;vcy;&amp;icy;&amp;zhcy;&amp;iecy;&amp;ncy;&amp;icy;&amp;yacy;. &amp;Zcy;&amp;ncy;&amp;acy;&amp;kcy; &amp;pcy;&amp;rcy;&amp;icy;&amp;ocy;&amp;rcy;&amp;icy;&amp;tcy;&amp;iecy;&amp;tcy;&amp;acy; 2.3.1 &amp;Pcy;&amp;iecy;&amp;rcy;&amp;iecy;&amp;scy;&amp;iecy;&amp;chcy;&amp;iecy;&amp;ncy;&amp;icy;&amp;iecy; &amp;scy;&amp;ocy; &amp;vcy;&amp;tcy;&amp;ocy;&amp;rcy;&amp;ocy;&amp;scy;&amp;tcy;&amp;iecy;&amp;pcy;&amp;iecy;&amp;ncy;&amp;ncy;&amp;ocy;&amp;jcy; &amp;dcy;&amp;ocy;&amp;rcy;&amp;ocy;&amp;gcy;&amp;ocy;&amp;jcy;  &amp;Scy;&amp;kcy;&amp;acy;&amp;chcy;&amp;acy;&amp;tcy;&amp;softcy; &amp;rcy;&amp;icy;&amp;scy;&amp;ucy;&amp;ncy;&amp;kcy;&amp;icy;  &amp;dcy;&amp;lcy;&amp;yacy; &amp;scy;&amp;rcy;&amp;iecy;&amp;dcy;&amp;ncy;&amp;iecy;&amp;jcy; &amp;icy; &amp;scy;&amp;tcy;&amp;acy;&amp;rcy;&amp;shcy;&amp;iecy;&amp;jcy; &amp;shcy;&amp;kcy;&amp;ocy;&amp;lcy;&amp;y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dcy;&amp;iecy;&amp;tcy;&amp;scy;&amp;kcy;&amp;icy;&amp;mcy; &amp;icy;&amp;gcy;&amp;rcy;&amp;acy;&amp;mcy; &amp;dcy;&amp;lcy;&amp;yacy; &amp;ucy;&amp;rcy;&amp;ocy;&amp;kcy;&amp;ocy;&amp;vcy; &amp;pcy;&amp;rcy;&amp;icy;&amp;rcy;&amp;ocy;&amp;dcy;&amp;ocy;&amp;vcy;&amp;iecy;&amp;dcy;&amp;iecy;&amp;ncy;&amp;icy;&amp;yacy; &amp;icy; &amp;ocy;&amp;kcy;&amp;rcy;&amp;ucy;&amp;zhcy;&amp;acy;&amp;yucy;&amp;shchcy;&amp;iecy;&amp;gcy;&amp;ocy; &amp;mcy;&amp;icy;&amp;rcy;&amp;a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7089" y="1151604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0" name="Подзаголовок 2"/>
            <p:cNvSpPr txBox="1">
              <a:spLocks/>
            </p:cNvSpPr>
            <p:nvPr/>
          </p:nvSpPr>
          <p:spPr>
            <a:xfrm>
              <a:off x="2742422" y="4725933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92500" lnSpcReduction="20000"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16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ПЕРЕСЕЧЕНИЕ СО ВТОРОСТЕПЕННОЙ ДОРОГОЙ</a:t>
              </a:r>
            </a:p>
            <a:p>
              <a:r>
                <a:rPr lang="ru-RU" sz="22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ПЕРЕКРЁСТОК</a:t>
              </a:r>
              <a:endParaRPr lang="ru-RU" sz="22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83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ты устал в дороге,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ехать далеко,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Отдохни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шофёр 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немного,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 здесь отведено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699792" y="1844824"/>
            <a:ext cx="6143873" cy="4574917"/>
            <a:chOff x="2299554" y="1162431"/>
            <a:chExt cx="5711825" cy="4286885"/>
          </a:xfrm>
        </p:grpSpPr>
        <p:pic>
          <p:nvPicPr>
            <p:cNvPr id="120" name="Рисунок 119" descr="4 &amp;kcy;&amp;lcy;&amp;acy;&amp;scy;&amp;scy;, &amp;Pcy;&amp;Dcy;&amp;Dcy;. &amp;Zcy;&amp;ncy;&amp;acy;&amp;kcy; &amp;scy;&amp;iecy;&amp;rcy;&amp;vcy;&amp;icy;&amp;scy;&amp;acy; 7.12 &amp;Mcy;&amp;iecy;&amp;scy;&amp;tcy;&amp;ocy; &amp;ocy;&amp;tcy;&amp;dcy;&amp;ycy;&amp;khcy;&amp;acy; &amp;Icy;&amp;zcy;&amp;ocy;&amp;bcy;&amp;rcy;&amp;acy;&amp;zhcy;&amp;iecy;&amp;ncy;&amp;icy;&amp;yacy; &amp;dcy;&amp;lcy;&amp;yacy; &amp;ncy;&amp;acy;&amp;chcy;&amp;acy;&amp;lcy;&amp;softcy;&amp;ncy;&amp;ocy;&amp;jcy; &amp;shcy;&amp;kcy;&amp;ocy;&amp;lcy;&amp;ycy; &amp;vcy; 4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dcy;&amp;iecy;&amp;tcy;&amp;scy;&amp;kcy;&amp;icy;&amp;mcy; &amp;ocy;&amp;bcy;&amp;rcy;&amp;acy;&amp;zcy;&amp;ocy;&amp;vcy;&amp;acy;&amp;tcy;&amp;iecy;&amp;lcy;&amp;softcy;&amp;ncy;&amp;ycy;&amp;mcy; flash &amp;icy;&amp;gcy;&amp;rcy;&amp;acy;&amp;mcy;, &amp;ucy;&amp;rcy;&amp;ocy;&amp;kcy;&amp;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9554" y="1162431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1" name="Подзаголовок 2"/>
            <p:cNvSpPr txBox="1">
              <a:spLocks/>
            </p:cNvSpPr>
            <p:nvPr/>
          </p:nvSpPr>
          <p:spPr>
            <a:xfrm>
              <a:off x="2869500" y="4589697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МЕСТО ОТДЫХА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207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Грустен этот знак немного: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 сужается дорога!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как всегда некстати.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нам места там не хватит?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203848" y="1844824"/>
            <a:ext cx="5711825" cy="4502909"/>
            <a:chOff x="2294991" y="1176222"/>
            <a:chExt cx="5711825" cy="4286885"/>
          </a:xfrm>
        </p:grpSpPr>
        <p:pic>
          <p:nvPicPr>
            <p:cNvPr id="122" name="Рисунок 121" descr="&amp;Ncy;&amp;acy;&amp;gcy;&amp;lcy;&amp;yacy;&amp;dcy;&amp;ncy;&amp;ycy;&amp;iecy; &amp;pcy;&amp;ocy;&amp;scy;&amp;ocy;&amp;bcy;&amp;icy;&amp;yacy; &amp;pcy;&amp;ocy; &amp;Ocy;&amp;Bcy;&amp;ZHcy;. &amp;Pcy;&amp;rcy;&amp;iecy;&amp;dcy;&amp;ucy;&amp;pcy;&amp;rcy;&amp;iecy;&amp;zhcy;&amp;dcy;&amp;acy;&amp;yucy;&amp;shchcy;&amp;icy;&amp;jcy; &amp;zcy;&amp;ncy;&amp;acy;&amp;kcy; 1.20.1 &amp;Scy;&amp;ucy;&amp;zhcy;&amp;iecy;&amp;ncy;&amp;icy;&amp;iecy; &amp;dcy;&amp;ocy;&amp;rcy;&amp;ocy;&amp;gcy;&amp;icy; &amp;scy; &amp;ocy;&amp;bcy;&amp;iecy;&amp;icy;&amp;khcy; &amp;scy;&amp;tcy;&amp;ocy;&amp;rcy;&amp;ocy;&amp;ncy; &amp;Kcy;&amp;acy;&amp;rcy;&amp;tcy;&amp;icy;&amp;ncy;&amp;kcy;&amp;i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dcy;&amp;iecy;&amp;tcy;&amp;scy;&amp;kcy;&amp;icy;&amp;mcy; &amp;ocy;&amp;bcy;&amp;rcy;&amp;acy;&amp;zcy;&amp;ocy;&amp;vcy;&amp;acy;&amp;tcy;&amp;iecy;&amp;lcy;&amp;softcy;&amp;ncy;&amp;ycy;&amp;mcy; flash &amp;icy;&amp;gcy;&amp;rcy;&amp;acy;&amp;mcy;, &amp;ucy;&amp;rcy;&amp;ocy;&amp;kcy;&amp;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94991" y="1176222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3" name="Подзаголовок 2"/>
            <p:cNvSpPr txBox="1">
              <a:spLocks/>
            </p:cNvSpPr>
            <p:nvPr/>
          </p:nvSpPr>
          <p:spPr>
            <a:xfrm>
              <a:off x="2800127" y="4622716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СУЖЕНИЕ ДОРОГИ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5440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6" y="257690"/>
            <a:ext cx="3890844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Я знаток дорожных правил,</a:t>
            </a:r>
          </a:p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Я машину здесь поставил,</a:t>
            </a:r>
          </a:p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На стоянку у ограды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-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  <a:p>
            <a:pPr algn="l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Отдыхать ей тоже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+mn-lt"/>
              </a:rPr>
              <a:t>надо.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059832" y="2060848"/>
            <a:ext cx="5927849" cy="4574917"/>
            <a:chOff x="2187089" y="1143665"/>
            <a:chExt cx="5711825" cy="4286885"/>
          </a:xfrm>
        </p:grpSpPr>
        <p:pic>
          <p:nvPicPr>
            <p:cNvPr id="124" name="Рисунок 123" descr="&amp;Icy;&amp;ncy;&amp;fcy;&amp;ocy;&amp;rcy;&amp;mcy;&amp;acy;&amp;tscy;&amp;icy;&amp;ocy;&amp;ncy;&amp;ncy;&amp;ocy;-&amp;ucy;&amp;kcy;&amp;acy;&amp;zcy;&amp;acy;&amp;tcy;&amp;iecy;&amp;lcy;&amp;softcy;&amp;ncy;&amp;ycy;&amp;jcy; &amp;zcy;&amp;ncy;&amp;acy;&amp;kcy; 6.4 &amp;Mcy;&amp;iecy;&amp;scy;&amp;tcy;&amp;ocy; &amp;scy;&amp;tcy;&amp;ocy;&amp;yacy;&amp;ncy;&amp;kcy;&amp;icy; &amp;Scy;&amp;kcy;&amp;acy;&amp;chcy;&amp;acy;&amp;tcy;&amp;softcy; &amp;ncy;&amp;acy;&amp;gcy;&amp;lcy;&amp;yacy;&amp;dcy;&amp;ncy;&amp;ycy;&amp;jcy; &amp;mcy;&amp;acy;&amp;tcy;&amp;iecy;&amp;rcy;&amp;icy;&amp;acy;&amp;l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fcy;&amp;ocy;&amp;tcy;&amp;ocy;-&amp;ocy;&amp;tcy;&amp;vcy;&amp;iecy;&amp;tcy;&amp;ycy; &amp;kcy; &amp;acy;&amp;vcy;&amp;tcy;&amp;ocy;&amp;rcy;&amp;scy;&amp;kcy;&amp;icy;&amp;mcy; flash &amp;icy;&amp;gcy;&amp;rcy;&amp;acy;&amp;mcy;, &amp;pcy;&amp;rcy;&amp;iecy;&amp;zcy;&amp;iecy;&amp;ncy;&amp;tcy;&amp;acy;&amp;tscy;&amp;icy;&amp;y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7089" y="1143665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Подзаголовок 2"/>
            <p:cNvSpPr txBox="1">
              <a:spLocks/>
            </p:cNvSpPr>
            <p:nvPr/>
          </p:nvSpPr>
          <p:spPr>
            <a:xfrm>
              <a:off x="2736125" y="4632984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МЕСТО СТОЯНКИ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486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623" y="0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Бродят здесь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посреди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дороги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Лоси, волки, носороги.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Ты, водитель, не спеши,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сперва пройдут ежи.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18"/>
            <a:ext cx="1509117" cy="23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3059832" y="2132856"/>
            <a:ext cx="5711825" cy="4286885"/>
            <a:chOff x="2074308" y="1162431"/>
            <a:chExt cx="5711825" cy="4286885"/>
          </a:xfrm>
        </p:grpSpPr>
        <p:pic>
          <p:nvPicPr>
            <p:cNvPr id="123" name="Рисунок 122" descr="&amp;Pcy;&amp;rcy;&amp;iecy;&amp;dcy;&amp;ucy;&amp;pcy;&amp;rcy;&amp;iecy;&amp;zhcy;&amp;dcy;&amp;acy;&amp;yucy;&amp;shchcy;&amp;icy;&amp;jcy; &amp;zcy;&amp;ncy;&amp;acy;&amp;kcy; 1.27 &amp;Dcy;&amp;icy;&amp;kcy;&amp;icy;&amp;iecy; &amp;zhcy;&amp;icy;&amp;vcy;&amp;ocy;&amp;tcy;&amp;ncy;&amp;ycy;&amp;iecy; &amp;Kcy;&amp;acy;&amp;rcy;&amp;tcy;&amp;icy;&amp;ncy;&amp;kcy;&amp;i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&amp;acy;&amp;rcy;&amp;tcy;&amp;icy;&amp;ncy;&amp;kcy;&amp;icy; &amp;kcy; &amp;icy;&amp;ncy;&amp;tcy;&amp;iecy;&amp;rcy;&amp;acy;&amp;kcy;&amp;tcy;&amp;icy;&amp;vcy;&amp;ncy;&amp;ycy;&amp;mcy; &amp;ucy;&amp;rcy;&amp;ocy;&amp;kcy;&amp;acy;&amp;mcy;, flash-&amp;tcy;&amp;iecy;&amp;scy;&amp;tcy;&amp;acy;&amp;m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4308" y="1162431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5" name="Подзаголовок 2"/>
            <p:cNvSpPr txBox="1">
              <a:spLocks/>
            </p:cNvSpPr>
            <p:nvPr/>
          </p:nvSpPr>
          <p:spPr>
            <a:xfrm>
              <a:off x="2623328" y="4632984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ДИКИЕ ЖИВОТНЫЕ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1844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9462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5435" y="257690"/>
            <a:ext cx="3514095" cy="2621123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знак дорожный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Знают все не свете, 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 зовётся просто:</a:t>
            </a:r>
          </a:p>
          <a:p>
            <a:pPr algn="l"/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«Осторожно - …….»</a:t>
            </a:r>
            <a:endParaRPr lang="ru-RU" sz="2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Таня 2013\ФОТО новый диск\Клипарты\ПДД\28.07 светофоры\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471" y="101226"/>
            <a:ext cx="734529" cy="125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63" y="4458960"/>
            <a:ext cx="1509117" cy="239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915816" y="1556792"/>
            <a:ext cx="5999857" cy="4862949"/>
            <a:chOff x="2417615" y="1138882"/>
            <a:chExt cx="5711825" cy="4286885"/>
          </a:xfrm>
        </p:grpSpPr>
        <p:pic>
          <p:nvPicPr>
            <p:cNvPr id="125" name="Рисунок 124" descr="&amp;Ocy;&amp;Bcy;&amp;ZHcy; &amp;vcy; &amp;ncy;&amp;acy;&amp;chcy;&amp;acy;&amp;lcy;&amp;softcy;&amp;ncy;&amp;ocy;&amp;jcy; &amp;shcy;&amp;kcy;&amp;ocy;&amp;lcy;&amp;iecy;: &amp;gcy;&amp;acy;&amp;lcy;&amp;iecy;&amp;rcy;&amp;iecy;&amp;yacy; &amp;icy;&amp;zcy;&amp;ocy;&amp;bcy;&amp;rcy;&amp;acy;&amp;zhcy;&amp;iecy;&amp;ncy;&amp;icy;&amp;jcy;. &amp;Pcy;&amp;rcy;&amp;iecy;&amp;dcy;&amp;ucy;&amp;pcy;&amp;rcy;&amp;iecy;&amp;zhcy;&amp;dcy;&amp;acy;&amp;yucy;&amp;shchcy;&amp;icy;&amp;jcy; &amp;zcy;&amp;ncy;&amp;acy;&amp;kcy; 1.23 &amp;Dcy;&amp;iecy;&amp;tcy;&amp;icy; &amp;Ncy;&amp;acy;&amp;gcy;&amp;lcy;&amp;yacy;&amp;dcy;&amp;ncy;&amp;ycy;&amp;iecy; &amp;mcy;&amp;acy;&amp;tcy;&amp;iecy;&amp;rcy;&amp;icy;&amp;acy;&amp;lcy;&amp;ycy; &amp;dcy;&amp;lcy;&amp;yacy; &amp;ncy;&amp;acy;&amp;chcy;&amp;acy;&amp;lcy;&amp;softcy;&amp;ncy;&amp;ocy;&amp;jcy; &amp;shcy;&amp;kcy;&amp;ocy;&amp;lcy;&amp;ycy; &amp;vcy; 3 &amp;kcy;&amp;lcy;&amp;acy;&amp;scy;&amp;scy;&amp;iecy;. &amp;Ucy;&amp;chcy;&amp;iecy;&amp;bcy;&amp;ncy;&amp;acy;&amp;yacy; &amp;pcy;&amp;rcy;&amp;ocy;&amp;gcy;&amp;rcy;&amp;acy;&amp;mcy;&amp;mcy;&amp;acy; &amp;ocy;&amp;bcy;&amp;shchcy;&amp;iecy;&amp;ocy;&amp;bcy;&amp;rcy;&amp;acy;&amp;zcy;&amp;ocy;&amp;vcy;&amp;acy;&amp;tcy;&amp;iecy;&amp;lcy;&amp;softcy;&amp;ncy;&amp;ocy;&amp;jcy; &amp;shcy;&amp;kcy;&amp;ocy;&amp;lcy;&amp;ycy;; &amp;icy;&amp;zcy;&amp;ocy;&amp;bcy;&amp;rcy;&amp;acy;&amp;zhcy;&amp;iecy;&amp;ncy;&amp;icy;&amp;yacy; &amp;kcy; &amp;rcy;&amp;acy;&amp;zcy;&amp;dcy;&amp;iecy;&amp;lcy;&amp;ucy; &amp;Scy;&amp;icy;&amp;mcy;&amp;vcy;&amp;ocy;&amp;lcy;&amp;ycy; &amp;icy; &amp;zcy;&amp;ncy;&amp;acy;&amp;kcy;&amp;icy;; &amp;kcy; &amp;dcy;&amp;iecy;&amp;tcy;&amp;scy;&amp;kcy;&amp;icy;&amp;mcy; &amp;icy;&amp;gcy;&amp;rcy;&amp;acy;&amp;mcy; &amp;dcy;&amp;lcy;&amp;yacy; &amp;ucy;&amp;rcy;&amp;ocy;&amp;kcy;&amp;ocy;&amp;vcy; &amp;pcy;&amp;rcy;&amp;icy;&amp;rcy;&amp;ocy;&amp;dcy;&amp;ocy;&amp;vcy;&amp;iecy;&amp;dcy;&amp;iecy;&amp;ncy;&amp;icy;&amp;yacy; &amp;icy; &amp;ocy;&amp;kcy;&amp;rcy;&amp;ucy;&amp;zhcy;&amp;acy;&amp;yucy;&amp;shchcy;&amp;iecy;&amp;gcy;&amp;ocy; &amp;mcy;&amp;icy;&amp;rcy;&amp;acy;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7615" y="1138882"/>
              <a:ext cx="5711825" cy="42868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6" name="Подзаголовок 2"/>
            <p:cNvSpPr txBox="1">
              <a:spLocks/>
            </p:cNvSpPr>
            <p:nvPr/>
          </p:nvSpPr>
          <p:spPr>
            <a:xfrm>
              <a:off x="2891560" y="4632984"/>
              <a:ext cx="4701551" cy="70361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24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spcBef>
                  <a:spcPct val="20000"/>
                </a:spcBef>
                <a:buFont typeface="Courier New" pitchFamily="49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spcBef>
                  <a:spcPct val="20000"/>
                </a:spcBef>
                <a:buFont typeface="Arial" pitchFamily="34" charset="0"/>
                <a:buNone/>
                <a:defRPr sz="1600" kern="1200">
                  <a:solidFill>
                    <a:schemeClr val="tx1">
                      <a:tint val="75000"/>
                    </a:schemeClr>
                  </a:solidFill>
                  <a:latin typeface="+mj-lt"/>
                  <a:ea typeface="+mn-ea"/>
                  <a:cs typeface="+mn-cs"/>
                </a:defRPr>
              </a:lvl9pPr>
            </a:lstStyle>
            <a:p>
              <a:r>
                <a:rPr lang="ru-RU" sz="2800" b="1" dirty="0" smtClean="0">
                  <a:solidFill>
                    <a:schemeClr val="bg2">
                      <a:lumMod val="10000"/>
                    </a:schemeClr>
                  </a:solidFill>
                  <a:latin typeface="+mn-lt"/>
                  <a:cs typeface="Times New Roman" pitchFamily="18" charset="0"/>
                </a:rPr>
                <a:t>ДЕТИ</a:t>
              </a:r>
              <a:endParaRPr lang="ru-RU" sz="2800" b="1" dirty="0">
                <a:solidFill>
                  <a:schemeClr val="bg2">
                    <a:lumMod val="10000"/>
                  </a:schemeClr>
                </a:solidFill>
                <a:latin typeface="+mn-lt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9361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418</TotalTime>
  <Words>280</Words>
  <Application>Microsoft Office PowerPoint</Application>
  <PresentationFormat>Экран (4:3)</PresentationFormat>
  <Paragraphs>79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Century Gothic</vt:lpstr>
      <vt:lpstr>Courier New</vt:lpstr>
      <vt:lpstr>Palatino Linotype</vt:lpstr>
      <vt:lpstr>Times New Roman</vt:lpstr>
      <vt:lpstr>Исполнительная</vt:lpstr>
      <vt:lpstr>Презентация PowerPoint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Презентация PowerPoint</vt:lpstr>
      <vt:lpstr> </vt:lpstr>
      <vt:lpstr> </vt:lpstr>
      <vt:lpstr>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Пользователь Windows</cp:lastModifiedBy>
  <cp:revision>152</cp:revision>
  <cp:lastPrinted>2014-04-12T09:59:47Z</cp:lastPrinted>
  <dcterms:created xsi:type="dcterms:W3CDTF">2014-04-12T07:59:40Z</dcterms:created>
  <dcterms:modified xsi:type="dcterms:W3CDTF">2020-08-23T15:08:08Z</dcterms:modified>
</cp:coreProperties>
</file>