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8" r:id="rId3"/>
    <p:sldId id="259" r:id="rId4"/>
    <p:sldId id="262" r:id="rId5"/>
    <p:sldId id="260" r:id="rId6"/>
    <p:sldId id="264" r:id="rId7"/>
    <p:sldId id="261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3662" autoAdjust="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11-15T21:51:45.876" idx="1">
    <p:pos x="4754" y="2914"/>
    <p:text/>
  </p:cm>
  <p:cm authorId="0" dt="2011-11-15T21:51:51.419" idx="2">
    <p:pos x="4890" y="3050"/>
    <p:text/>
  </p:cm>
  <p:cm authorId="0" dt="2011-11-15T21:51:52.483" idx="3">
    <p:pos x="5026" y="3186"/>
    <p:text/>
  </p:cm>
  <p:cm authorId="0" dt="2011-11-15T21:51:53.315" idx="4">
    <p:pos x="5162" y="3322"/>
    <p:text/>
  </p:cm>
  <p:cm authorId="0" dt="2011-11-15T21:51:58.338" idx="5">
    <p:pos x="4556" y="2914"/>
    <p:text/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90923B-F9BB-4F63-A996-61BABBC1B4F4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1C06B4-7A74-4F00-A7AA-4D6CD69D7C52}" type="pres">
      <dgm:prSet presAssocID="{AE90923B-F9BB-4F63-A996-61BABBC1B4F4}" presName="Name0" presStyleCnt="0">
        <dgm:presLayoutVars>
          <dgm:dir/>
          <dgm:resizeHandles val="exact"/>
        </dgm:presLayoutVars>
      </dgm:prSet>
      <dgm:spPr/>
    </dgm:pt>
  </dgm:ptLst>
  <dgm:cxnLst>
    <dgm:cxn modelId="{EB160251-8688-4F1B-9814-C10997E33B45}" type="presOf" srcId="{AE90923B-F9BB-4F63-A996-61BABBC1B4F4}" destId="{861C06B4-7A74-4F00-A7AA-4D6CD69D7C52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77754-D6C9-4A91-9465-3BA900E56E48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C5244-26D2-41EC-9A53-424B16BAC3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94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3C5244-26D2-41EC-9A53-424B16BAC34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13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053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605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6887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824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483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836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467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69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127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2061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88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07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84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328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88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741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776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3557663-5FD5-47ED-891E-308F979BCD3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F50F8-CFDB-433D-9F47-FBFFBC7D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8607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1.bin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8.jpeg"/><Relationship Id="rId7" Type="http://schemas.openxmlformats.org/officeDocument/2006/relationships/image" Target="../media/image21.wmf"/><Relationship Id="rId12" Type="http://schemas.openxmlformats.org/officeDocument/2006/relationships/image" Target="../media/image26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wmf"/><Relationship Id="rId11" Type="http://schemas.openxmlformats.org/officeDocument/2006/relationships/image" Target="../media/image25.png"/><Relationship Id="rId5" Type="http://schemas.openxmlformats.org/officeDocument/2006/relationships/image" Target="../media/image19.wmf"/><Relationship Id="rId10" Type="http://schemas.openxmlformats.org/officeDocument/2006/relationships/image" Target="../media/image24.png"/><Relationship Id="rId4" Type="http://schemas.openxmlformats.org/officeDocument/2006/relationships/image" Target="../media/image13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23528" y="2228867"/>
            <a:ext cx="77048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Веселая математика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8" name="Схема 17"/>
          <p:cNvGraphicFramePr/>
          <p:nvPr>
            <p:extLst>
              <p:ext uri="{D42A27DB-BD31-4B8C-83A1-F6EECF244321}">
                <p14:modId xmlns:p14="http://schemas.microsoft.com/office/powerpoint/2010/main" val="1089148867"/>
              </p:ext>
            </p:extLst>
          </p:nvPr>
        </p:nvGraphicFramePr>
        <p:xfrm>
          <a:off x="1525960" y="3198363"/>
          <a:ext cx="6610643" cy="3415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7562497"/>
      </p:ext>
    </p:extLst>
  </p:cSld>
  <p:clrMapOvr>
    <a:masterClrMapping/>
  </p:clrMapOvr>
  <p:transition spd="med"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93956089"/>
              </p:ext>
            </p:extLst>
          </p:nvPr>
        </p:nvGraphicFramePr>
        <p:xfrm>
          <a:off x="457200" y="1600200"/>
          <a:ext cx="5266928" cy="4853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5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56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56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17712">
                <a:tc>
                  <a:txBody>
                    <a:bodyPr/>
                    <a:lstStyle/>
                    <a:p>
                      <a:pPr algn="ctr"/>
                      <a:r>
                        <a:rPr lang="ru-RU" sz="80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7712">
                <a:tc>
                  <a:txBody>
                    <a:bodyPr/>
                    <a:lstStyle/>
                    <a:p>
                      <a:pPr algn="ctr"/>
                      <a:endParaRPr lang="ru-RU" sz="80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/>
                        <a:t>3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17712"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/>
                        <a:t>2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80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/>
                        <a:t>1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905457"/>
              </p:ext>
            </p:extLst>
          </p:nvPr>
        </p:nvGraphicFramePr>
        <p:xfrm>
          <a:off x="7596336" y="1556792"/>
          <a:ext cx="108012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ru-RU" sz="800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901865"/>
              </p:ext>
            </p:extLst>
          </p:nvPr>
        </p:nvGraphicFramePr>
        <p:xfrm>
          <a:off x="6372200" y="2564904"/>
          <a:ext cx="1008112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ru-RU" sz="80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19427"/>
              </p:ext>
            </p:extLst>
          </p:nvPr>
        </p:nvGraphicFramePr>
        <p:xfrm>
          <a:off x="7884368" y="5373216"/>
          <a:ext cx="1008112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68760">
                <a:tc>
                  <a:txBody>
                    <a:bodyPr/>
                    <a:lstStyle/>
                    <a:p>
                      <a:pPr algn="ctr"/>
                      <a:r>
                        <a:rPr lang="ru-RU" sz="80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547677"/>
              </p:ext>
            </p:extLst>
          </p:nvPr>
        </p:nvGraphicFramePr>
        <p:xfrm>
          <a:off x="6444208" y="4581128"/>
          <a:ext cx="1008112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80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050843"/>
              </p:ext>
            </p:extLst>
          </p:nvPr>
        </p:nvGraphicFramePr>
        <p:xfrm>
          <a:off x="7740352" y="3789040"/>
          <a:ext cx="1008112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80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79512" y="188640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Заполни пустые клетки</a:t>
            </a:r>
          </a:p>
        </p:txBody>
      </p:sp>
    </p:spTree>
    <p:extLst>
      <p:ext uri="{BB962C8B-B14F-4D97-AF65-F5344CB8AC3E}">
        <p14:creationId xmlns:p14="http://schemas.microsoft.com/office/powerpoint/2010/main" val="243155882"/>
      </p:ext>
    </p:extLst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3 0.04093 L -0.60625 0.114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0" y="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28955E-6 L -0.33872 0.25184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93062E-6 L -0.54341 0.17831 " pathEditMode="relative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116632"/>
            <a:ext cx="9721080" cy="1094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каких чисел состоит цифра 4?</a:t>
            </a:r>
          </a:p>
        </p:txBody>
      </p:sp>
      <p:sp>
        <p:nvSpPr>
          <p:cNvPr id="16" name="Овал 15"/>
          <p:cNvSpPr/>
          <p:nvPr/>
        </p:nvSpPr>
        <p:spPr>
          <a:xfrm>
            <a:off x="7452320" y="1210632"/>
            <a:ext cx="914400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7" name="Овал 16"/>
          <p:cNvSpPr/>
          <p:nvPr/>
        </p:nvSpPr>
        <p:spPr>
          <a:xfrm>
            <a:off x="942043" y="1196752"/>
            <a:ext cx="914400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8" name="Овал 17"/>
          <p:cNvSpPr/>
          <p:nvPr/>
        </p:nvSpPr>
        <p:spPr>
          <a:xfrm>
            <a:off x="3877465" y="1196752"/>
            <a:ext cx="914400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694312" y="2891408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454123" y="2891408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619672" y="2891408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23528" y="2891408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8100392" y="2828076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732240" y="2875063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>
            <a:stCxn id="22" idx="0"/>
          </p:cNvCxnSpPr>
          <p:nvPr/>
        </p:nvCxnSpPr>
        <p:spPr>
          <a:xfrm flipV="1">
            <a:off x="780728" y="2027706"/>
            <a:ext cx="334888" cy="863702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endCxn id="17" idx="5"/>
          </p:cNvCxnSpPr>
          <p:nvPr/>
        </p:nvCxnSpPr>
        <p:spPr>
          <a:xfrm flipH="1" flipV="1">
            <a:off x="1722532" y="1977241"/>
            <a:ext cx="473206" cy="91416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19" idx="0"/>
            <a:endCxn id="18" idx="5"/>
          </p:cNvCxnSpPr>
          <p:nvPr/>
        </p:nvCxnSpPr>
        <p:spPr>
          <a:xfrm flipH="1" flipV="1">
            <a:off x="4657954" y="1977241"/>
            <a:ext cx="493558" cy="91416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endCxn id="16" idx="5"/>
          </p:cNvCxnSpPr>
          <p:nvPr/>
        </p:nvCxnSpPr>
        <p:spPr>
          <a:xfrm flipH="1" flipV="1">
            <a:off x="8232809" y="1991121"/>
            <a:ext cx="443647" cy="81495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endCxn id="16" idx="3"/>
          </p:cNvCxnSpPr>
          <p:nvPr/>
        </p:nvCxnSpPr>
        <p:spPr>
          <a:xfrm flipV="1">
            <a:off x="7189440" y="1991121"/>
            <a:ext cx="396791" cy="88394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3756136" y="2052697"/>
            <a:ext cx="343396" cy="8508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Прямоугольник 55"/>
          <p:cNvSpPr/>
          <p:nvPr/>
        </p:nvSpPr>
        <p:spPr>
          <a:xfrm>
            <a:off x="808132" y="5625548"/>
            <a:ext cx="914400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2051989" y="5614669"/>
            <a:ext cx="914400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3420265" y="5614669"/>
            <a:ext cx="914400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4814938" y="5614669"/>
            <a:ext cx="914400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6275040" y="5614669"/>
            <a:ext cx="914400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7643192" y="5585989"/>
            <a:ext cx="914400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2609113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51 -0.05088 L -0.04792 -0.397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-1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-0.07008 L -0.19167 -0.3954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00" y="-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6.47549E-6 L 0.15746 -0.37767 " pathEditMode="relative" ptsTypes="AA">
                                      <p:cBhvr>
                                        <p:cTn id="1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79 0.003 L -0.16545 -0.3746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-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02428 L -0.10243 -0.3808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-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5 -0.02822 L 0.37222 -0.395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-1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  <p:bldP spid="61" grpId="0" animBg="1"/>
      <p:bldP spid="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15075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Назови все предметы слева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343379"/>
            <a:ext cx="3996444" cy="53539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0662" y="1361474"/>
            <a:ext cx="3672408" cy="53539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C:\Users\Администратор\AppData\Local\Microsoft\Windows\Temporary Internet Files\Content.IE5\ADOTQ31X\MC9002901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1"/>
            <a:ext cx="1512168" cy="122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истратор\AppData\Local\Microsoft\Windows\Temporary Internet Files\Content.IE5\2XN8RWFX\MC90023378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261" y="3029375"/>
            <a:ext cx="1521769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Program Files\Microsoft Office\MEDIA\CAGCAT10\j0234266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293861"/>
            <a:ext cx="1747430" cy="1703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9194" y="1533337"/>
            <a:ext cx="1151187" cy="12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Program Files\Microsoft Office\MEDIA\CAGCAT10\j0298897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67" y="3138353"/>
            <a:ext cx="1343373" cy="142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Program Files\Microsoft Office\MEDIA\CAGCAT10\j0299763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6" y="2173773"/>
            <a:ext cx="1550644" cy="127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775" y="3204518"/>
            <a:ext cx="1724641" cy="158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ee"/>
          <p:cNvSpPr>
            <a:spLocks noEditPoints="1" noChangeArrowheads="1"/>
          </p:cNvSpPr>
          <p:nvPr/>
        </p:nvSpPr>
        <p:spPr bwMode="auto">
          <a:xfrm>
            <a:off x="5155097" y="3853347"/>
            <a:ext cx="1809750" cy="1809750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8" name="Picture 12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39751" y="4653136"/>
            <a:ext cx="1913787" cy="159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Litebulb"/>
          <p:cNvSpPr>
            <a:spLocks noEditPoints="1" noChangeArrowheads="1"/>
          </p:cNvSpPr>
          <p:nvPr/>
        </p:nvSpPr>
        <p:spPr bwMode="auto">
          <a:xfrm>
            <a:off x="1019167" y="4941169"/>
            <a:ext cx="1129001" cy="1543128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Lock"/>
          <p:cNvSpPr>
            <a:spLocks noEditPoints="1" noChangeArrowheads="1"/>
          </p:cNvSpPr>
          <p:nvPr/>
        </p:nvSpPr>
        <p:spPr bwMode="auto">
          <a:xfrm>
            <a:off x="7164142" y="5217278"/>
            <a:ext cx="1152274" cy="109482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288328"/>
      </p:ext>
    </p:extLst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  0.125 0.16651  C 0.125 0.25843  0.069 0.33302  0 0.33302  C -0.069 0.33302  -0.125 0.25843  -0.125 0.16651  C -0.125 0.0746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125 0.28773  L -0.125 0.28773  L 0 0  Z" pathEditMode="relative" ptsTypes="">
                                      <p:cBhvr>
                                        <p:cTn id="22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409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1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5" dur="1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1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1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9036496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4000" spc="50" dirty="0">
                <a:ln w="11430">
                  <a:solidFill>
                    <a:srgbClr val="00B0F0"/>
                  </a:solidFill>
                </a:ln>
                <a:solidFill>
                  <a:srgbClr val="FF0000"/>
                </a:solidFill>
                <a:effectLst/>
              </a:rPr>
              <a:t>Помоги </a:t>
            </a:r>
            <a:r>
              <a:rPr lang="ru-RU" sz="4000" spc="50" dirty="0" err="1">
                <a:ln w="11430">
                  <a:solidFill>
                    <a:srgbClr val="00B0F0"/>
                  </a:solidFill>
                </a:ln>
                <a:solidFill>
                  <a:srgbClr val="FF0000"/>
                </a:solidFill>
                <a:effectLst/>
              </a:rPr>
              <a:t>Карлсону</a:t>
            </a:r>
            <a:r>
              <a:rPr lang="ru-RU" sz="4000" spc="50" dirty="0">
                <a:ln w="11430">
                  <a:solidFill>
                    <a:srgbClr val="00B0F0"/>
                  </a:solidFill>
                </a:ln>
                <a:solidFill>
                  <a:srgbClr val="FF0000"/>
                </a:solidFill>
                <a:effectLst/>
              </a:rPr>
              <a:t> назвать только те предметы, которые по одному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41524"/>
            <a:ext cx="1224136" cy="1315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83767" y="2041525"/>
            <a:ext cx="1203995" cy="116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36" y="3573016"/>
            <a:ext cx="1768475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4" descr="food_0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99064" y="1628285"/>
            <a:ext cx="1840086" cy="1531492"/>
          </a:xfrm>
          <a:prstGeom prst="rect">
            <a:avLst/>
          </a:prstGeom>
          <a:noFill/>
        </p:spPr>
      </p:pic>
      <p:pic>
        <p:nvPicPr>
          <p:cNvPr id="8" name="Picture 16" descr="stamp_home_object00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6717">
            <a:off x="7095989" y="5042045"/>
            <a:ext cx="1211263" cy="1676400"/>
          </a:xfrm>
          <a:prstGeom prst="rect">
            <a:avLst/>
          </a:prstGeom>
          <a:noFill/>
        </p:spPr>
      </p:pic>
      <p:pic>
        <p:nvPicPr>
          <p:cNvPr id="10" name="Picture 14" descr="stamp_home_object00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18622" y="2204864"/>
            <a:ext cx="3251200" cy="1663700"/>
          </a:xfrm>
          <a:prstGeom prst="rect">
            <a:avLst/>
          </a:prstGeom>
          <a:noFill/>
        </p:spPr>
      </p:pic>
      <p:pic>
        <p:nvPicPr>
          <p:cNvPr id="11" name="Picture 14" descr="stamp_home_object00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3355795"/>
            <a:ext cx="3251200" cy="1663700"/>
          </a:xfrm>
          <a:prstGeom prst="rect">
            <a:avLst/>
          </a:prstGeom>
          <a:noFill/>
        </p:spPr>
      </p:pic>
      <p:pic>
        <p:nvPicPr>
          <p:cNvPr id="12" name="Picture 12" descr="stamp_school_tool00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8446089">
            <a:off x="1923070" y="4700878"/>
            <a:ext cx="1409700" cy="1803400"/>
          </a:xfrm>
          <a:prstGeom prst="rect">
            <a:avLst/>
          </a:prstGeom>
          <a:noFill/>
        </p:spPr>
      </p:pic>
      <p:pic>
        <p:nvPicPr>
          <p:cNvPr id="13" name="Picture 12" descr="stamp_school_tool00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8446089">
            <a:off x="2380913" y="4700879"/>
            <a:ext cx="1409700" cy="1803400"/>
          </a:xfrm>
          <a:prstGeom prst="rect">
            <a:avLst/>
          </a:prstGeom>
          <a:noFill/>
        </p:spPr>
      </p:pic>
      <p:pic>
        <p:nvPicPr>
          <p:cNvPr id="14" name="~PP796.WAV">
            <a:hlinkClick r:id="" action="ppaction://media"/>
          </p:cNvPr>
          <p:cNvPicPr>
            <a:picLocks noRot="1" noChangeAspect="1"/>
          </p:cNvPicPr>
          <p:nvPr>
            <a:wavAudioFile r:embed="rId1" name="~PP796.WAV"/>
          </p:nvPr>
        </p:nvPicPr>
        <p:blipFill>
          <a:blip r:embed="rId9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955250"/>
      </p:ext>
    </p:extLst>
  </p:cSld>
  <p:clrMapOvr>
    <a:masterClrMapping/>
  </p:clrMapOvr>
  <p:transition spd="med" advTm="19962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712968" cy="648072"/>
          </a:xfrm>
        </p:spPr>
        <p:txBody>
          <a:bodyPr/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ru-RU" sz="2800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Расположи все фрукты на верхнюю полку, а овощи-  на нижнюю</a:t>
            </a:r>
            <a:br>
              <a:rPr lang="ru-RU" sz="2800" dirty="0">
                <a:ln w="12700">
                  <a:solidFill>
                    <a:srgbClr val="212745">
                      <a:satMod val="1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</a:b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00808"/>
            <a:ext cx="4464496" cy="3384376"/>
          </a:xfrm>
          <a:prstGeom prst="rect">
            <a:avLst/>
          </a:prstGeom>
        </p:spPr>
      </p:pic>
      <p:pic>
        <p:nvPicPr>
          <p:cNvPr id="5" name="Picture 14" descr="food_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301208"/>
            <a:ext cx="1384281" cy="1152128"/>
          </a:xfrm>
          <a:prstGeom prst="rect">
            <a:avLst/>
          </a:prstGeom>
          <a:noFill/>
        </p:spPr>
      </p:pic>
      <p:pic>
        <p:nvPicPr>
          <p:cNvPr id="6" name="Рисунок 5" descr="MC900215141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4149080"/>
            <a:ext cx="2195736" cy="1739219"/>
          </a:xfrm>
          <a:prstGeom prst="rect">
            <a:avLst/>
          </a:prstGeom>
        </p:spPr>
      </p:pic>
      <p:pic>
        <p:nvPicPr>
          <p:cNvPr id="7" name="Рисунок 6" descr="MC900215371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3717032"/>
            <a:ext cx="936104" cy="1599018"/>
          </a:xfrm>
          <a:prstGeom prst="rect">
            <a:avLst/>
          </a:prstGeom>
        </p:spPr>
      </p:pic>
      <p:pic>
        <p:nvPicPr>
          <p:cNvPr id="11" name="Рисунок 10" descr="MC900335787.W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39752" y="3068960"/>
            <a:ext cx="1162320" cy="1656184"/>
          </a:xfrm>
          <a:prstGeom prst="rect">
            <a:avLst/>
          </a:prstGeom>
        </p:spPr>
      </p:pic>
      <p:pic>
        <p:nvPicPr>
          <p:cNvPr id="12" name="Рисунок 11" descr="MC900391488.WM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843808" y="5046574"/>
            <a:ext cx="1449324" cy="1811426"/>
          </a:xfrm>
          <a:prstGeom prst="rect">
            <a:avLst/>
          </a:prstGeom>
        </p:spPr>
      </p:pic>
      <p:pic>
        <p:nvPicPr>
          <p:cNvPr id="13" name="Рисунок 12" descr="MC900391498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1520" y="2420888"/>
            <a:ext cx="1819048" cy="1209524"/>
          </a:xfrm>
          <a:prstGeom prst="rect">
            <a:avLst/>
          </a:prstGeom>
        </p:spPr>
      </p:pic>
      <p:pic>
        <p:nvPicPr>
          <p:cNvPr id="14" name="Рисунок 13" descr="MC900441781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283968" y="5085184"/>
            <a:ext cx="1152128" cy="1152128"/>
          </a:xfrm>
          <a:prstGeom prst="rect">
            <a:avLst/>
          </a:prstGeom>
        </p:spPr>
      </p:pic>
      <p:pic>
        <p:nvPicPr>
          <p:cNvPr id="15" name="Рисунок 14" descr="MC900436892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11560" y="1124744"/>
            <a:ext cx="1224136" cy="1224136"/>
          </a:xfrm>
          <a:prstGeom prst="rect">
            <a:avLst/>
          </a:prstGeom>
        </p:spPr>
      </p:pic>
      <p:pic>
        <p:nvPicPr>
          <p:cNvPr id="19" name="Рисунок 18" descr="MC900112354.WM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292080" y="5489848"/>
            <a:ext cx="868652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714511"/>
      </p:ext>
    </p:extLst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6.17946E-6 L 0.75608 0.16789 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55319E-6 L 0.44098 -0.17831 " pathEditMode="relative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6716E-6 L 0.56702 -0.48266 " pathEditMode="relative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-3.05273E-6 L -0.09445 -0.50347 " pathEditMode="relative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4.84736E-6 L 0.4882 -0.30412 " pathEditMode="relative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6.47549E-7 L 0.2599 -0.23081 " pathEditMode="relative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7.94635E-6 L 0.46458 -0.17831 " pathEditMode="relative" ptsTypes="AA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6.679E-6 L 0.62205 -0.09436 " pathEditMode="relative" ptsTypes="AA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51619E-6 L 0.36996 0.15726 " pathEditMode="relative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207104"/>
            <a:ext cx="8136904" cy="10772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Помоги найти </a:t>
            </a: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Карлсону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лишнюю фигуру в каждом прямоугольнике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2132" y="1427076"/>
            <a:ext cx="3744416" cy="2664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75331" y="1427076"/>
            <a:ext cx="3744416" cy="2664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55576" y="1669228"/>
            <a:ext cx="1396752" cy="126507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63670" y="3036627"/>
            <a:ext cx="914400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888137" y="1761736"/>
            <a:ext cx="612068" cy="51633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173907" y="3036627"/>
            <a:ext cx="1915616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205496" y="3040495"/>
            <a:ext cx="1060704" cy="914400"/>
          </a:xfrm>
          <a:prstGeom prst="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>
            <a:off x="6948264" y="3040495"/>
            <a:ext cx="1368152" cy="914400"/>
          </a:xfrm>
          <a:prstGeom prst="rtTriangl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6897049" y="1718289"/>
            <a:ext cx="1419367" cy="1119572"/>
          </a:xfrm>
          <a:prstGeom prst="diamon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4924950" y="1844824"/>
            <a:ext cx="1368152" cy="914400"/>
          </a:xfrm>
          <a:prstGeom prst="triangle">
            <a:avLst>
              <a:gd name="adj" fmla="val 83453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753279" y="4365104"/>
            <a:ext cx="3844103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241830" y="4602832"/>
            <a:ext cx="914400" cy="9144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565750" y="5223929"/>
            <a:ext cx="718399" cy="586605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07226" y="5969760"/>
            <a:ext cx="383609" cy="29807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604884" y="4725144"/>
            <a:ext cx="914400" cy="183041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537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7A39366-CC20-4971-A7B4-325D7A6EE0D0}"/>
              </a:ext>
            </a:extLst>
          </p:cNvPr>
          <p:cNvSpPr/>
          <p:nvPr/>
        </p:nvSpPr>
        <p:spPr>
          <a:xfrm>
            <a:off x="1907704" y="2773868"/>
            <a:ext cx="61077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393</TotalTime>
  <Words>71</Words>
  <Application>Microsoft Office PowerPoint</Application>
  <PresentationFormat>Экран (4:3)</PresentationFormat>
  <Paragraphs>29</Paragraphs>
  <Slides>8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Ион</vt:lpstr>
      <vt:lpstr>Презентация PowerPoint</vt:lpstr>
      <vt:lpstr>Презентация PowerPoint</vt:lpstr>
      <vt:lpstr>Из каких чисел состоит цифра 4?</vt:lpstr>
      <vt:lpstr>Презентация PowerPoint</vt:lpstr>
      <vt:lpstr>Помоги Карлсону назвать только те предметы, которые по одному</vt:lpstr>
      <vt:lpstr>Расположи все фрукты на верхнюю полку, а овощи-  на нижнюю </vt:lpstr>
      <vt:lpstr>Презентация PowerPoint</vt:lpstr>
      <vt:lpstr>Презентация PowerPoint</vt:lpstr>
    </vt:vector>
  </TitlesOfParts>
  <Company>HC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Изучаем математику</dc:title>
  <dc:creator>User</dc:creator>
  <cp:lastModifiedBy>ASUS</cp:lastModifiedBy>
  <cp:revision>42</cp:revision>
  <dcterms:created xsi:type="dcterms:W3CDTF">2011-11-14T15:41:01Z</dcterms:created>
  <dcterms:modified xsi:type="dcterms:W3CDTF">2020-09-08T19:18:57Z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3860458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