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53A11-79D4-4999-9FF6-91A8A21B2C3C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72A0-EC5A-439D-8651-B46D3687DE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53A11-79D4-4999-9FF6-91A8A21B2C3C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72A0-EC5A-439D-8651-B46D3687DE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53A11-79D4-4999-9FF6-91A8A21B2C3C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72A0-EC5A-439D-8651-B46D3687DE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53A11-79D4-4999-9FF6-91A8A21B2C3C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72A0-EC5A-439D-8651-B46D3687DE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53A11-79D4-4999-9FF6-91A8A21B2C3C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72A0-EC5A-439D-8651-B46D3687DE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53A11-79D4-4999-9FF6-91A8A21B2C3C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72A0-EC5A-439D-8651-B46D3687DE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53A11-79D4-4999-9FF6-91A8A21B2C3C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72A0-EC5A-439D-8651-B46D3687DE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53A11-79D4-4999-9FF6-91A8A21B2C3C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0C72A0-EC5A-439D-8651-B46D3687DE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53A11-79D4-4999-9FF6-91A8A21B2C3C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72A0-EC5A-439D-8651-B46D3687DE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53A11-79D4-4999-9FF6-91A8A21B2C3C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40C72A0-EC5A-439D-8651-B46D3687DE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D153A11-79D4-4999-9FF6-91A8A21B2C3C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C72A0-EC5A-439D-8651-B46D3687DE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D153A11-79D4-4999-9FF6-91A8A21B2C3C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0C72A0-EC5A-439D-8651-B46D3687DE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785850" y="357166"/>
            <a:ext cx="6643734" cy="1000132"/>
          </a:xfrm>
        </p:spPr>
        <p:txBody>
          <a:bodyPr/>
          <a:lstStyle/>
          <a:p>
            <a:r>
              <a:rPr lang="ru-RU" dirty="0" smtClean="0"/>
              <a:t>Гимнастика</a:t>
            </a:r>
            <a:endParaRPr lang="ru-RU" dirty="0"/>
          </a:p>
        </p:txBody>
      </p:sp>
      <p:pic>
        <p:nvPicPr>
          <p:cNvPr id="23554" name="Picture 2" descr="http://kolibristar.ru/wp-content/uploads/2015/10/2009-1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214942" y="1000108"/>
            <a:ext cx="3214710" cy="482206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5357826"/>
            <a:ext cx="3714776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Презентация </a:t>
            </a:r>
            <a:r>
              <a:rPr lang="ru-RU" dirty="0" smtClean="0"/>
              <a:t> </a:t>
            </a:r>
            <a:r>
              <a:rPr lang="ru-RU" dirty="0" err="1" smtClean="0"/>
              <a:t>Кутарева</a:t>
            </a:r>
            <a:r>
              <a:rPr lang="ru-RU" dirty="0" smtClean="0"/>
              <a:t> В.В.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5"/>
            <a:ext cx="8358246" cy="314327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Каждый из двух видов акробатической гимнастики включает множество подвидов (в зависимости от используемой аппаратуры и приёмов работы): партерная— упражнения на турниках, батуте, кольцах всех типов; воздушная— упражнения на трапециях всех родов, корд де волане, рамке, бамбуке, воздушном турнике</a:t>
            </a:r>
            <a:endParaRPr lang="ru-RU" dirty="0"/>
          </a:p>
        </p:txBody>
      </p:sp>
      <p:pic>
        <p:nvPicPr>
          <p:cNvPr id="47106" name="Picture 2" descr="https://i.ytimg.com/vi/Ml4ZD3DBkW4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500438"/>
            <a:ext cx="5588038" cy="314327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Уличная гимнастика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3543296" cy="404337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Уличная гимнастика Данной разновидностью гимнастики занимаются, как правило, непрофессиональные спортсмены. Для многих это как увлечение, хобби, стиль жизни, способ развития и поддержания мышечного тонуса, ловкости, гибкости суставов.</a:t>
            </a:r>
            <a:endParaRPr lang="ru-RU" dirty="0"/>
          </a:p>
        </p:txBody>
      </p:sp>
      <p:pic>
        <p:nvPicPr>
          <p:cNvPr id="46082" name="Picture 2" descr="https://bear-grip.ru/wp-content/uploads/2017/12/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357298"/>
            <a:ext cx="4240031" cy="2865334"/>
          </a:xfrm>
          <a:prstGeom prst="rect">
            <a:avLst/>
          </a:prstGeom>
          <a:noFill/>
        </p:spPr>
      </p:pic>
      <p:pic>
        <p:nvPicPr>
          <p:cNvPr id="46084" name="Picture 4" descr="https://kmvinform.ru/wp-content/uploads/2017/08/%D0%B2%D0%BE%D1%80%D0%BA%D0%B0%D1%83%D1%8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000504"/>
            <a:ext cx="3786214" cy="252315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8358214" cy="3357586"/>
          </a:xfrm>
        </p:spPr>
        <p:txBody>
          <a:bodyPr>
            <a:normAutofit/>
          </a:bodyPr>
          <a:lstStyle/>
          <a:p>
            <a:r>
              <a:rPr lang="ru-RU" dirty="0" smtClean="0"/>
              <a:t>Ей можно заниматься практически на любой дворовой спортивной площадке, а в некоторых случаях — просто на улице. У уличной гимнастики много различных </a:t>
            </a:r>
            <a:r>
              <a:rPr lang="ru-RU" dirty="0" err="1" smtClean="0"/>
              <a:t>стилей:воркаут</a:t>
            </a:r>
            <a:r>
              <a:rPr lang="ru-RU" dirty="0" smtClean="0"/>
              <a:t>, </a:t>
            </a:r>
            <a:r>
              <a:rPr lang="ru-RU" dirty="0" err="1" smtClean="0"/>
              <a:t>джимбарр,паркур,фриран</a:t>
            </a:r>
            <a:r>
              <a:rPr lang="ru-RU" dirty="0" smtClean="0"/>
              <a:t> и т.д.</a:t>
            </a:r>
            <a:endParaRPr lang="ru-RU" dirty="0"/>
          </a:p>
        </p:txBody>
      </p:sp>
      <p:pic>
        <p:nvPicPr>
          <p:cNvPr id="50178" name="Picture 2" descr="http://mtdata.ru/u16/photoE4FC/20137353341-0/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714620"/>
            <a:ext cx="5036379" cy="335758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214554"/>
            <a:ext cx="7467600" cy="1143000"/>
          </a:xfrm>
        </p:spPr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8001056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Гимнастика - один из наиболее популярных видов спорта и физической культуры. К видам гимнастики относятся:</a:t>
            </a:r>
          </a:p>
          <a:p>
            <a:r>
              <a:rPr lang="ru-RU" dirty="0" smtClean="0"/>
              <a:t>Художественная</a:t>
            </a:r>
          </a:p>
          <a:p>
            <a:r>
              <a:rPr lang="ru-RU" dirty="0" smtClean="0"/>
              <a:t>Акробатическая</a:t>
            </a:r>
          </a:p>
          <a:p>
            <a:r>
              <a:rPr lang="ru-RU" dirty="0" smtClean="0"/>
              <a:t>Эстетическая</a:t>
            </a:r>
          </a:p>
          <a:p>
            <a:r>
              <a:rPr lang="ru-RU" dirty="0" smtClean="0"/>
              <a:t>Командная</a:t>
            </a:r>
          </a:p>
          <a:p>
            <a:r>
              <a:rPr lang="ru-RU" dirty="0" smtClean="0"/>
              <a:t>Уличная</a:t>
            </a:r>
          </a:p>
          <a:p>
            <a:r>
              <a:rPr lang="ru-RU" dirty="0" smtClean="0"/>
              <a:t>Спортивная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7654" name="Picture 6" descr="https://www.gji.tver.ru/upload/iblock/7b0/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2285992"/>
            <a:ext cx="5006942" cy="3143272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Спортивная гимнастика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214422"/>
            <a:ext cx="4000528" cy="4400568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Спортивная гимнастика — один из древнейших видов спорта, включающий в себя соревнования на различных гимнастических снарядах, а также в вольных упражнениях и опорных прыжках. В настоящее время на международных турнирах гимнасты разыгрывают 14 комплектов наград: два в командном зачёте (мужчины и женщины), два в абсолютном индивидуальном первенстве (мужчины и женщины) и десять в отдельных видах многоборья (4 — у женщин, 6 — у мужчин). В программе олимпийских игр с 1896 года.</a:t>
            </a:r>
            <a:endParaRPr lang="ru-RU" dirty="0"/>
          </a:p>
        </p:txBody>
      </p:sp>
      <p:pic>
        <p:nvPicPr>
          <p:cNvPr id="6" name="Picture 2" descr="https://avatars.mds.yandex.net/get-pdb/251121/cec91e2f-62f7-45b0-9e99-954d5964341e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643050"/>
            <a:ext cx="4627538" cy="272253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4786346" cy="621510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Гимнастика является технической основой многих видов спорта: соответствующие упражнения включаются в программу подготовки представителей самых разных спортивных дисциплин. Гимнастика не только даёт определённые технические навыки, но и вырабатывает силу, гибкость, выносливость, чувство равновесия, координацию движений.</a:t>
            </a:r>
            <a:endParaRPr lang="ru-RU" dirty="0"/>
          </a:p>
        </p:txBody>
      </p:sp>
      <p:pic>
        <p:nvPicPr>
          <p:cNvPr id="41986" name="Picture 2" descr="https://avatars.mds.yandex.net/get-pdb/805781/e8f095d7-5698-4155-925d-2000453db463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2071678"/>
            <a:ext cx="3833760" cy="2156490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Художественная гимнастика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471858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Художественная гимнастика — вид спорта, выполнение под музыку различных гимнастических и танцевальных упражнений без предмета, а также с предметом (скакалка, обруч,  мяч, булавы, лента).</a:t>
            </a:r>
            <a:endParaRPr lang="ru-RU" dirty="0"/>
          </a:p>
        </p:txBody>
      </p:sp>
      <p:pic>
        <p:nvPicPr>
          <p:cNvPr id="40962" name="Picture 2" descr="https://af.sputniknews.com/images/29/29/292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214422"/>
            <a:ext cx="3173633" cy="3430955"/>
          </a:xfrm>
          <a:prstGeom prst="rect">
            <a:avLst/>
          </a:prstGeom>
          <a:noFill/>
        </p:spPr>
      </p:pic>
      <p:pic>
        <p:nvPicPr>
          <p:cNvPr id="40964" name="Picture 4" descr="http://stepfitness.com.ua/wp-content/uploads/2016/10/knfb403c100a35fe19e13637e8b4ce7b100_8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38" y="4534568"/>
            <a:ext cx="3500462" cy="232343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500042"/>
            <a:ext cx="4643438" cy="514353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последнее время выступления без предмета не проводятся на соревнованиях мирового класса. При групповых выступлениях используются или одновременно два вида предметов (например — обручи и мячи) или один вид (пять мячей, пять пар булав). Победители определяются в многоборье, в отдельных видах и групповых упражнениях.</a:t>
            </a:r>
            <a:endParaRPr lang="ru-RU" dirty="0"/>
          </a:p>
        </p:txBody>
      </p:sp>
      <p:pic>
        <p:nvPicPr>
          <p:cNvPr id="45058" name="Picture 2" descr="https://odezhda-dlya-sporta.ru/wp-content/uploads/2017/06/vybor_kupalnika_dlya_h_g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785926"/>
            <a:ext cx="4643438" cy="3307099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Командная гимнастика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4471990" cy="4257691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Командная гимнастика Командная гимнастика включает в себя наиболее динамичные виды гимнастических упражнений: групповые вольные упражнения, акробатические и опорные гимнастические прыжки. Ей присущи музыкальность, выраженная двигательно-образовательная направленность, оптимальная сложность упражнений.</a:t>
            </a:r>
            <a:endParaRPr lang="ru-RU" dirty="0"/>
          </a:p>
        </p:txBody>
      </p:sp>
      <p:pic>
        <p:nvPicPr>
          <p:cNvPr id="44034" name="Picture 2" descr="https://avatars.mds.yandex.net/get-pdb/964669/359b1309-d50f-4f6e-a656-d5667d0783d8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214422"/>
            <a:ext cx="3929090" cy="2124983"/>
          </a:xfrm>
          <a:prstGeom prst="rect">
            <a:avLst/>
          </a:prstGeom>
          <a:noFill/>
        </p:spPr>
      </p:pic>
      <p:pic>
        <p:nvPicPr>
          <p:cNvPr id="44040" name="Picture 8" descr="https://avatars.mds.yandex.net/get-pdb/69339/faf07c62-cd36-4344-a1df-ffdcca31659d/s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596" y="3357562"/>
            <a:ext cx="4143404" cy="2772628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85728"/>
            <a:ext cx="8215370" cy="185738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Доступность командной гимнастики для широкого контингента учащихся, обусловлена и возможностью выступать в соревнованиях по выбору на одном, двух или трёх видах гимнастического многоборья...</a:t>
            </a:r>
            <a:endParaRPr lang="ru-RU" dirty="0"/>
          </a:p>
        </p:txBody>
      </p:sp>
      <p:pic>
        <p:nvPicPr>
          <p:cNvPr id="43010" name="Picture 2" descr="https://avatars.mds.yandex.net/get-pdb/38069/b1681cd9-b7f2-4a43-aa45-d8c9f60c5af9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285992"/>
            <a:ext cx="5857916" cy="3871107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Акробатическая гимнастика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471858" cy="461488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Такая гимнастика разделяется на партерную (упражнения на снарядах и аппаратах, укреплённых на манеже) и воздушную (упражнения на аппаратуре, подвешенной высоко над манежем); соответственно гимнасты — на партерных и воздушных.</a:t>
            </a:r>
            <a:endParaRPr lang="ru-RU" dirty="0"/>
          </a:p>
        </p:txBody>
      </p:sp>
      <p:pic>
        <p:nvPicPr>
          <p:cNvPr id="48130" name="Picture 2" descr="https://cdn.pixabay.com/photo/2016/01/22/18/00/gymnastics-1156342_12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1643050"/>
            <a:ext cx="4643470" cy="320326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29</TotalTime>
  <Words>220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Техническая</vt:lpstr>
      <vt:lpstr>Гимнастика</vt:lpstr>
      <vt:lpstr>Слайд 2</vt:lpstr>
      <vt:lpstr>Спортивная гимнастика</vt:lpstr>
      <vt:lpstr>Слайд 4</vt:lpstr>
      <vt:lpstr>Художественная гимнастика</vt:lpstr>
      <vt:lpstr>Слайд 6</vt:lpstr>
      <vt:lpstr>Командная гимнастика</vt:lpstr>
      <vt:lpstr>Слайд 8</vt:lpstr>
      <vt:lpstr>Акробатическая гимнастика</vt:lpstr>
      <vt:lpstr>Слайд 10</vt:lpstr>
      <vt:lpstr>Уличная гимнастика</vt:lpstr>
      <vt:lpstr>Слайд 12</vt:lpstr>
      <vt:lpstr>Спасибо за внимание!!!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Гимнастика</dc:title>
  <dc:creator>тест</dc:creator>
  <cp:lastModifiedBy>Информатика-9</cp:lastModifiedBy>
  <cp:revision>4</cp:revision>
  <dcterms:created xsi:type="dcterms:W3CDTF">2018-12-13T14:56:36Z</dcterms:created>
  <dcterms:modified xsi:type="dcterms:W3CDTF">2020-09-05T06:31:19Z</dcterms:modified>
</cp:coreProperties>
</file>