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 varScale="1">
        <p:scale>
          <a:sx n="110" d="100"/>
          <a:sy n="110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9006E-6F9D-4C4F-9C2E-A35AD006F4B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EFD00-3807-4EE2-8103-091640ED70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ector-border-design-with-children-and-l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44015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Игры – эксперименты с водой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4"/>
            <a:ext cx="7772400" cy="6453336"/>
          </a:xfrm>
        </p:spPr>
        <p:txBody>
          <a:bodyPr>
            <a:normAutofit/>
          </a:bodyPr>
          <a:lstStyle/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Начиная 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примерно с 4-5 лет, маленькие дети активно задают вопросы, касающиеся устройства нашей планеты, живой и неживой природы, и даже в 7 лет эта жажда познания не отступает. Подрастающему ребёнку жизненно важно изучить окружающий его мир и познать все возможности этой среды.</a:t>
            </a:r>
            <a:br>
              <a:rPr lang="ru-RU" sz="18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Вода – самое распространённое на Земле вещество. Опыты с водой для детей в четыре, пять, шесть или семь лет положат начало увлекательному знакомству с элементарной «бытовой» физикой.</a:t>
            </a:r>
            <a:br>
              <a:rPr lang="ru-RU" sz="18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В ходе экспериментов дети получат все необходимые знания о физических свойствах и законах окружающего мира.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20688"/>
            <a:ext cx="7772400" cy="4896543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4664"/>
            <a:ext cx="7772400" cy="6453336"/>
          </a:xfrm>
        </p:spPr>
        <p:txBody>
          <a:bodyPr>
            <a:normAutofit/>
          </a:bodyPr>
          <a:lstStyle/>
          <a:p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Почему именно вода?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Эксперименты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с водой лучше прочих манипуляций сформируют у малыша базовое представление о живой и неживой природе. Налицо сплошные плюсы:</a:t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-Проведение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опытов не отнимет много сил и не требует сложных навыков.</a:t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-Специальное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дорогостоящее оборудование не понадобится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Для опытов подойдут подручные средства.</a:t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-Все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опыты наглядные и простые для восприятия ребёнка.</a:t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-Манипуляции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с водой, наблюдение за её «превращением» и получение готового результата увлекут ребёнка, позабавят и приятно удивят его.</a:t>
            </a:r>
            <a:br>
              <a:rPr lang="ru-RU" sz="16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-Во </a:t>
            </a:r>
            <a:r>
              <a:rPr lang="ru-RU" sz="1600" b="0" dirty="0">
                <a:latin typeface="Times New Roman" pitchFamily="18" charset="0"/>
                <a:cs typeface="Times New Roman" pitchFamily="18" charset="0"/>
              </a:rPr>
              <a:t>всех опытах используются только вода и нетоксичные вещества и материалы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Таким образом, проведение эксперимента полностью безопасно</a:t>
            </a:r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093296"/>
            <a:ext cx="7772400" cy="360040"/>
          </a:xfrm>
        </p:spPr>
        <p:txBody>
          <a:bodyPr>
            <a:normAutofit fontScale="92500" lnSpcReduction="10000"/>
          </a:bodyPr>
          <a:lstStyle/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6525344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Радужная вода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опыты с водой для дошкольников были занимательнее, то воду лучше окрашивать в разные цвета при помощи обычных акварельных красок. Для следующего эксперимента нужны краски, сахарный песок, бокал из стекла, вода, шприц, четыре маленьких стеклянных стаканчика.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первый стаканчик насыпать сахар не нужно, во второй следует бросить половину чайной ложки сахара, в третий – полную ложку сахара, в четвертый – полторы.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Теперь в каждый стаканчик нужно добавить воды, размешать сахар.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Для первого берется красный цвет и размешивается, для второго – зеленый, в третий добавить черный цвет, а в четвертый – желтый.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Затем надо взять шприц и набрать воду из первого стаканчика с красной водой без сахара. Вылить содержимое шприца в пустой приготовленный бокал.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Далее набирается с помощью шприца зеленая вода из второго стаканчика, в которой растворено половина чайной ложки сахара, шприц нужно опустить на дно бокала с красной набранной водой и медленно выпустить воду с зеленой краской.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Теперь такую же процедуру следует провести с третьим стаканчиком, где вода черного цвета с содержанием сахара в количестве одной ложки. Выпустить ее нужно из шприца по аналогии с предыдущим действием.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И остался четвертый стаканчик. Все то же самое – набирается из него вода при помощи шприца, выпускается на дно бокала.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конце опыта можно заметить, как в бокале получилась «радужная вода», все цветные слои воды не смешались, а расположились один за другим, имея четкие границы. Чем больше добавлено сахара, тем больше плотность воды, этим и объясняется отсутствие смешения. Чем больше использовать цветов, тем опыт окажется красочнее и нагляднее.</a:t>
            </a:r>
            <a:br>
              <a:rPr lang="ru-RU" sz="1000" dirty="0"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3789040"/>
            <a:ext cx="7772400" cy="1440160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эксперимент для детей дошкольного возраст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216024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6453336"/>
          </a:xfrm>
        </p:spPr>
        <p:txBody>
          <a:bodyPr>
            <a:normAutofit/>
          </a:bodyPr>
          <a:lstStyle/>
          <a:p>
            <a:r>
              <a:rPr lang="ru-RU" sz="2800" b="0" dirty="0"/>
              <a:t>Форма воды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100" b="0" dirty="0">
                <a:latin typeface="Times New Roman" pitchFamily="18" charset="0"/>
                <a:cs typeface="Times New Roman" pitchFamily="18" charset="0"/>
              </a:rPr>
              <a:t>«Имеет ли вода форму?» – задайте этот вопрос ребёнку, прежде чем перейти к опыту. Вряд ли 4-летний малыш сможет дать ответ. Чтобы узнать истину, предложите маленькому экспериментатору взять стакан воды и переливать жидкость по очереди в различные сосуды: чашку, бутылку, резиновую перчатку. Мягкие сосуды (вроде перчатки или целлофанового пакета) можно завязать узелком и всячески деформировать. С изменением формы пакета будет меняться и «форма» воды.</a:t>
            </a:r>
            <a:br>
              <a:rPr lang="ru-RU" sz="11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latin typeface="Times New Roman" pitchFamily="18" charset="0"/>
                <a:cs typeface="Times New Roman" pitchFamily="18" charset="0"/>
              </a:rPr>
              <a:t>Опыт о форме воды – нужны различные емкости</a:t>
            </a:r>
            <a:br>
              <a:rPr lang="ru-RU" sz="11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latin typeface="Times New Roman" pitchFamily="18" charset="0"/>
                <a:cs typeface="Times New Roman" pitchFamily="18" charset="0"/>
              </a:rPr>
              <a:t>Таким образом, ребёнок наглядно познакомится с одним из важнейших свойств воды (да и всех жидкостей в целом) – принимать форму того сосуда, в который она налита.</a:t>
            </a:r>
            <a:br>
              <a:rPr lang="ru-RU" sz="11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1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2936"/>
            <a:ext cx="7772400" cy="2304256"/>
          </a:xfrm>
        </p:spPr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s://detki.guru/wp-content/uploads/2017/01/forma-vod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08921"/>
            <a:ext cx="806489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064896" cy="237626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/>
              <a:t>Кубики льда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Дети любят замораживать воду. Поэкспериментируйте с ними с формами и цветом: малыши убедятся, что жидкость повторяет форму емкости, в которую помещена. Заморозьте окрашенную воду кубиками, предварительно вставьте зубочистки или трубочки в каждую. Из морозильной камеры вы достанете множество разноцветных корабликов. Наденьте бумажные паруса и опустите кораблики в воду. Лед начнет таять, образовывая причудливые цветные разводы: это проявляется диффузия жидкости.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кубики ль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420888"/>
            <a:ext cx="4608512" cy="29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d631921dd67fba3dbafadf93f541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36496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0882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/>
              <a:t>Вода течет вверх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Поместите в емкости с подкрашенной пищевым красителем водой белые цветы, лучше взять гвоздики или бледно-зеленые растения, например сельдерей. Через некоторое время цветы изменят цвет. Можно поступить проще: использовать в опыте с водой не цветы, а белые бумажные салфетки. Интересный эффект получится, если один край полотенца поместить в воду определенного цвета, а другой — в другую, контрастного оттенка.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зноцветные цвет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564904"/>
            <a:ext cx="25922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Игры – эксперименты с водой</vt:lpstr>
      <vt:lpstr> Начиная примерно с 4-5 лет, маленькие дети активно задают вопросы, касающиеся устройства нашей планеты, живой и неживой природы, и даже в 7 лет эта жажда познания не отступает. Подрастающему ребёнку жизненно важно изучить окружающий его мир и познать все возможности этой среды. Вода – самое распространённое на Земле вещество. Опыты с водой для детей в четыре, пять, шесть или семь лет положат начало увлекательному знакомству с элементарной «бытовой» физикой. В ходе экспериментов дети получат все необходимые знания о физических свойствах и законах окружающего мира.</vt:lpstr>
      <vt:lpstr>Почему именно вода? Эксперименты с водой лучше прочих манипуляций сформируют у малыша базовое представление о живой и неживой природе. Налицо сплошные плюсы: -Проведение опытов не отнимет много сил и не требует сложных навыков. -Специальное дорогостоящее оборудование не понадобится. - Для опытов подойдут подручные средства. -Все опыты наглядные и простые для восприятия ребёнка. -Манипуляции с водой, наблюдение за её «превращением» и получение готового результата увлекут ребёнка, позабавят и приятно удивят его. -Во всех опытах используются только вода и нетоксичные вещества и материалы.  Таким образом, проведение эксперимента полностью безопасно.</vt:lpstr>
      <vt:lpstr>Радужная вода  Чтобы опыты с водой для дошкольников были занимательнее, то воду лучше окрашивать в разные цвета при помощи обычных акварельных красок. Для следующего эксперимента нужны краски, сахарный песок, бокал из стекла, вода, шприц, четыре маленьких стеклянных стаканчика.  В первый стаканчик насыпать сахар не нужно, во второй следует бросить половину чайной ложки сахара, в третий – полную ложку сахара, в четвертый – полторы. Теперь в каждый стаканчик нужно добавить воды, размешать сахар. Для первого берется красный цвет и размешивается, для второго – зеленый, в третий добавить черный цвет, а в четвертый – желтый. Затем надо взять шприц и набрать воду из первого стаканчика с красной водой без сахара. Вылить содержимое шприца в пустой приготовленный бокал. Далее набирается с помощью шприца зеленая вода из второго стаканчика, в которой растворено половина чайной ложки сахара, шприц нужно опустить на дно бокала с красной набранной водой и медленно выпустить воду с зеленой краской. Теперь такую же процедуру следует провести с третьим стаканчиком, где вода черного цвета с содержанием сахара в количестве одной ложки. Выпустить ее нужно из шприца по аналогии с предыдущим действием. И остался четвертый стаканчик. Все то же самое – набирается из него вода при помощи шприца, выпускается на дно бокала.  В конце опыта можно заметить, как в бокале получилась «радужная вода», все цветные слои воды не смешались, а расположились один за другим, имея четкие границы. Чем больше добавлено сахара, тем больше плотность воды, этим и объясняется отсутствие смешения. Чем больше использовать цветов, тем опыт окажется красочнее и нагляднее. </vt:lpstr>
      <vt:lpstr>Форма воды «Имеет ли вода форму?» – задайте этот вопрос ребёнку, прежде чем перейти к опыту. Вряд ли 4-летний малыш сможет дать ответ. Чтобы узнать истину, предложите маленькому экспериментатору взять стакан воды и переливать жидкость по очереди в различные сосуды: чашку, бутылку, резиновую перчатку. Мягкие сосуды (вроде перчатки или целлофанового пакета) можно завязать узелком и всячески деформировать. С изменением формы пакета будет меняться и «форма» воды. Опыт о форме воды – нужны различные емкости Таким образом, ребёнок наглядно познакомится с одним из важнейших свойств воды (да и всех жидкостей в целом) – принимать форму того сосуда, в который она налита.    </vt:lpstr>
      <vt:lpstr>Кубики льда  Дети любят замораживать воду. Поэкспериментируйте с ними с формами и цветом: малыши убедятся, что жидкость повторяет форму емкости, в которую помещена. Заморозьте окрашенную воду кубиками, предварительно вставьте зубочистки или трубочки в каждую. Из морозильной камеры вы достанете множество разноцветных корабликов. Наденьте бумажные паруса и опустите кораблики в воду. Лед начнет таять, образовывая причудливые цветные разводы: это проявляется диффузия жидкости.  </vt:lpstr>
      <vt:lpstr>Вода течет вверх  Поместите в емкости с подкрашенной пищевым красителем водой белые цветы, лучше взять гвоздики или бледно-зеленые растения, например сельдерей. Через некоторое время цветы изменят цвет. Можно поступить проще: использовать в опыте с водой не цветы, а белые бумажные салфетки. Интересный эффект получится, если один край полотенца поместить в воду определенного цвета, а другой — в другую, контрастного оттенка.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User01</dc:creator>
  <cp:lastModifiedBy>User01</cp:lastModifiedBy>
  <cp:revision>5</cp:revision>
  <dcterms:created xsi:type="dcterms:W3CDTF">2020-09-08T18:17:49Z</dcterms:created>
  <dcterms:modified xsi:type="dcterms:W3CDTF">2020-09-08T19:01:07Z</dcterms:modified>
</cp:coreProperties>
</file>