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3159D1B-8D9A-4688-8D15-03A3FC39EED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45D42FD-8143-4300-A890-49827B699D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0" i="0" dirty="0" smtClean="0">
                <a:solidFill>
                  <a:schemeClr val="bg2"/>
                </a:solidFill>
                <a:latin typeface="Linux Libertine"/>
              </a:rPr>
              <a:t>Конькобежный спорт</a:t>
            </a:r>
            <a:r>
              <a:rPr lang="ru-RU" b="0" i="0" dirty="0" smtClean="0">
                <a:solidFill>
                  <a:srgbClr val="000000"/>
                </a:solidFill>
                <a:latin typeface="Linux Libertine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latin typeface="Linux Libertine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149080"/>
            <a:ext cx="9144000" cy="244827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Arial"/>
              </a:rPr>
              <a:t>Конькобежный спорт</a:t>
            </a:r>
            <a:r>
              <a:rPr lang="ru-RU" dirty="0" smtClean="0">
                <a:solidFill>
                  <a:schemeClr val="tx1"/>
                </a:solidFill>
                <a:latin typeface="Arial"/>
              </a:rPr>
              <a:t> или </a:t>
            </a:r>
            <a:r>
              <a:rPr lang="ru-RU" b="1" dirty="0" smtClean="0">
                <a:solidFill>
                  <a:schemeClr val="tx1"/>
                </a:solidFill>
                <a:latin typeface="Arial"/>
              </a:rPr>
              <a:t>скоростной бег на коньках</a:t>
            </a:r>
            <a:r>
              <a:rPr lang="ru-RU" dirty="0" smtClean="0">
                <a:solidFill>
                  <a:schemeClr val="tx1"/>
                </a:solidFill>
                <a:latin typeface="Arial"/>
              </a:rPr>
              <a:t> — вид спорта, в котором необходимо как можно быстрее на коньках преодолевать определённую дистанцию на ледовом стадионе по замкнутому кругу. Подразделяется на классический и шорт-трек.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373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Linux Libertine"/>
              </a:rPr>
              <a:t>История конькобежного спорта в России</a:t>
            </a:r>
            <a:br>
              <a:rPr lang="ru-RU" dirty="0" smtClean="0">
                <a:solidFill>
                  <a:srgbClr val="000000"/>
                </a:solidFill>
                <a:latin typeface="Linux Libertine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91264" cy="472971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Arial"/>
              </a:rPr>
              <a:t>Первые чемпионаты России в 1889 — 1893 годах разыгрывались на дистанции 3 версты (3180 метров). Проводились забеги и финалы по 3 участка. На российское первенство приглашались иностранные спортсмены. В 1894 году разыгрывалась дистанция 3000 метров. Финал с раздельным стартом с интервалом 20 сек. В 1895 —1907 годах чемпионат разыгрывался на двух дистанциях — 1500 и 5000 метров. Забеги осуществлялись парами. Для завоевания звания чемпиона России необходимо было победить на обеих дистанциях. В 1907 году впервые на чемпионате были разыграны награды среди юниоров на дистанции 1500 метров. С 1908 по 1914 </a:t>
            </a:r>
            <a:r>
              <a:rPr lang="ru-RU" dirty="0" err="1" smtClean="0">
                <a:latin typeface="Arial"/>
              </a:rPr>
              <a:t>годычемпионат</a:t>
            </a:r>
            <a:r>
              <a:rPr lang="ru-RU" dirty="0" smtClean="0">
                <a:latin typeface="Arial"/>
              </a:rPr>
              <a:t> проводился на трёх дистанциях — 500, 1500 и 5000 метров. Для получения звания чемпиона России необходимо было победить на двух дистанциях. Последующие места распределялись по сумме очков на дистанциях. Все забеги проводились в один день.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Linux Libertine"/>
              </a:rPr>
              <a:t>Соревнования</a:t>
            </a:r>
            <a:br>
              <a:rPr lang="ru-RU" dirty="0" smtClean="0">
                <a:solidFill>
                  <a:srgbClr val="000000"/>
                </a:solidFill>
                <a:latin typeface="Linux Libertine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252525"/>
                </a:solidFill>
                <a:latin typeface="Arial"/>
              </a:rPr>
              <a:t>Соревнования по классическому бегу на коньках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 проводятся в следующих форматах:</a:t>
            </a:r>
          </a:p>
          <a:p>
            <a:r>
              <a:rPr lang="ru-RU" dirty="0" smtClean="0">
                <a:solidFill>
                  <a:srgbClr val="252525"/>
                </a:solidFill>
                <a:latin typeface="Arial"/>
              </a:rPr>
              <a:t>многоборье (</a:t>
            </a:r>
            <a:r>
              <a:rPr lang="ru-RU" dirty="0" smtClean="0">
                <a:latin typeface="Arial"/>
              </a:rPr>
              <a:t>англ.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 </a:t>
            </a:r>
            <a:r>
              <a:rPr lang="ru-RU" i="1" dirty="0" err="1" smtClean="0">
                <a:solidFill>
                  <a:srgbClr val="252525"/>
                </a:solidFill>
                <a:latin typeface="Arial"/>
              </a:rPr>
              <a:t>allround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;)</a:t>
            </a:r>
          </a:p>
          <a:p>
            <a:r>
              <a:rPr lang="ru-RU" dirty="0" smtClean="0">
                <a:solidFill>
                  <a:srgbClr val="252525"/>
                </a:solidFill>
                <a:latin typeface="Arial"/>
              </a:rPr>
              <a:t>на отдельных дистанциях, включая командную гонку преследования.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363272" cy="595384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252525"/>
                </a:solidFill>
                <a:latin typeface="Arial"/>
              </a:rPr>
              <a:t>Многоборье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 старейший из форматов. Спортсмены соревнуются на четырех дистанциях, по сумме которых определяется победитель. Существует три вида многоборья: </a:t>
            </a:r>
            <a:r>
              <a:rPr lang="ru-RU" i="1" dirty="0" smtClean="0">
                <a:solidFill>
                  <a:srgbClr val="252525"/>
                </a:solidFill>
                <a:latin typeface="Arial"/>
              </a:rPr>
              <a:t>спринтерское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 − 500 м +1000 м + 500 м +1000 м; </a:t>
            </a:r>
            <a:r>
              <a:rPr lang="ru-RU" i="1" dirty="0" smtClean="0">
                <a:solidFill>
                  <a:srgbClr val="252525"/>
                </a:solidFill>
                <a:latin typeface="Arial"/>
              </a:rPr>
              <a:t>малое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 − 500 м + 1500 м + 1000 м + 3000 м и </a:t>
            </a:r>
            <a:r>
              <a:rPr lang="ru-RU" i="1" dirty="0" smtClean="0">
                <a:solidFill>
                  <a:srgbClr val="252525"/>
                </a:solidFill>
                <a:latin typeface="Arial"/>
              </a:rPr>
              <a:t>классическое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 − 500 м + 3000 м + 1500 м + 10000 м (у женщин дистанция 10000 метров заменяется на 5000 метров). За каждый забег начисляются очки — за каждую секунду времени прохождения 500 м даётся 1,000 очко. Время на других дистанциях делится на число, на которое данная дистанция длиннее 500 м, и полученное число добавляется к сумме очков, полученных за предыдущие дистанции. Победителем становится конькобежец набравший наименьшую сумму. Проводятся </a:t>
            </a:r>
            <a:r>
              <a:rPr lang="ru-RU" dirty="0" smtClean="0">
                <a:latin typeface="Arial"/>
              </a:rPr>
              <a:t>чемпионаты 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и первенства мира, Европы и отдельных государств по спринтерскому и классическому многоборью.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enis_v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6712"/>
            <a:ext cx="9144000" cy="51435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623731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solidFill>
                  <a:srgbClr val="252525"/>
                </a:solidFill>
                <a:latin typeface="Arial"/>
              </a:rPr>
              <a:t>Соревнования на отдельных дистанциях</a:t>
            </a:r>
            <a:r>
              <a:rPr lang="ru-RU" dirty="0" smtClean="0">
                <a:solidFill>
                  <a:srgbClr val="252525"/>
                </a:solidFill>
                <a:latin typeface="Arial"/>
              </a:rPr>
              <a:t> проводятся на чемпионате мира на отдельных дистанциях и этапах Кубка мира. Забеги проходят на </a:t>
            </a:r>
            <a:r>
              <a:rPr lang="ru-RU" dirty="0" smtClean="0">
                <a:latin typeface="Arial"/>
              </a:rPr>
              <a:t>дистанциях 500 м, 1000 м, 1500 м, 3000 м (только у женщин), 5000 м и 10000 м (только у мужчин), также проводится командная гонка преследования. Начиная с 1996 года, чтобы уравнять шансы спортсменов, на 500 м проводятся два забега. Каждый конькобежец в одном стартует по внутренней дорожке, во втором — по внешней дорожке. В командной гонке преследования от страны можно выставить одну женскую и одну мужскую команду. В забеге участвуют две команды по три конькобежца. Они стартуют одновременно на противоположных сторонах катка с середины внутренней прямой. Женщины бегут шесть кругов, мужчины восемь. Проводятся чемпионаты мира по конькобежному спорту на отдельных дистанциях, Кубок мира, национальные чемпионаты, входит в программу Олимпийских игр.</a:t>
            </a:r>
          </a:p>
          <a:p>
            <a:r>
              <a:rPr lang="ru-RU" dirty="0" smtClean="0">
                <a:latin typeface="Arial"/>
              </a:rPr>
              <a:t>Также проводятся соревнования на дистанциях 100 и 300 м (преимущественно среди детей), милю, в конькобежном марафоне и в </a:t>
            </a:r>
            <a:r>
              <a:rPr lang="ru-RU" dirty="0" err="1" smtClean="0">
                <a:latin typeface="Arial"/>
              </a:rPr>
              <a:t>масс-старте</a:t>
            </a:r>
            <a:r>
              <a:rPr lang="ru-RU" dirty="0" smtClean="0">
                <a:latin typeface="Arial"/>
              </a:rPr>
              <a:t>.</a:t>
            </a:r>
          </a:p>
          <a:p>
            <a:r>
              <a:rPr lang="ru-RU" b="1" dirty="0" smtClean="0">
                <a:latin typeface="Arial"/>
              </a:rPr>
              <a:t>Соревнования по шорт-треку</a:t>
            </a:r>
            <a:r>
              <a:rPr lang="ru-RU" dirty="0" smtClean="0">
                <a:latin typeface="Arial"/>
              </a:rPr>
              <a:t>: Спортсмены соревнуются на дистанциях 500 м, 1000 м, 1500 м, 3000 м и в эстафетах: у женщин − 3000 м, у мужчин − 5000 м.</a:t>
            </a:r>
          </a:p>
          <a:p>
            <a:r>
              <a:rPr lang="ru-RU" dirty="0" smtClean="0">
                <a:latin typeface="Arial"/>
              </a:rPr>
              <a:t>Проводятся чемпионаты мира, чемпионаты Европы, Кубок мира, национальные чемпионаты, также входит в программу Олимпийских игр.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Z8h_2VC779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938623"/>
            <a:ext cx="9144000" cy="59193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22</TotalTime>
  <Words>25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Городская</vt:lpstr>
      <vt:lpstr>Конькобежный спорт </vt:lpstr>
      <vt:lpstr>История конькобежного спорта в России </vt:lpstr>
      <vt:lpstr>Соревнования </vt:lpstr>
      <vt:lpstr>Слайд 4</vt:lpstr>
      <vt:lpstr>Слайд 5</vt:lpstr>
      <vt:lpstr>Слайд 6</vt:lpstr>
      <vt:lpstr>Слайд 7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Конькобежный спорт</dc:title>
  <dc:creator>Светлана Кубатина</dc:creator>
  <cp:lastModifiedBy>Светлана Кубатина</cp:lastModifiedBy>
  <cp:revision>3</cp:revision>
  <dcterms:created xsi:type="dcterms:W3CDTF">2016-02-01T19:37:35Z</dcterms:created>
  <dcterms:modified xsi:type="dcterms:W3CDTF">2019-12-23T13:21:43Z</dcterms:modified>
</cp:coreProperties>
</file>