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5EF79FF-6AF6-4FD6-ACDB-533BF309F1C7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14C1525-4D91-4428-82A1-31D991072D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EF79FF-6AF6-4FD6-ACDB-533BF309F1C7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4C1525-4D91-4428-82A1-31D991072D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EF79FF-6AF6-4FD6-ACDB-533BF309F1C7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4C1525-4D91-4428-82A1-31D991072D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EF79FF-6AF6-4FD6-ACDB-533BF309F1C7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4C1525-4D91-4428-82A1-31D991072D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EF79FF-6AF6-4FD6-ACDB-533BF309F1C7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4C1525-4D91-4428-82A1-31D991072D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EF79FF-6AF6-4FD6-ACDB-533BF309F1C7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4C1525-4D91-4428-82A1-31D991072D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EF79FF-6AF6-4FD6-ACDB-533BF309F1C7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4C1525-4D91-4428-82A1-31D991072D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EF79FF-6AF6-4FD6-ACDB-533BF309F1C7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4C1525-4D91-4428-82A1-31D991072D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EF79FF-6AF6-4FD6-ACDB-533BF309F1C7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4C1525-4D91-4428-82A1-31D991072D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5EF79FF-6AF6-4FD6-ACDB-533BF309F1C7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4C1525-4D91-4428-82A1-31D991072D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5EF79FF-6AF6-4FD6-ACDB-533BF309F1C7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14C1525-4D91-4428-82A1-31D991072D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5EF79FF-6AF6-4FD6-ACDB-533BF309F1C7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14C1525-4D91-4428-82A1-31D991072D4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1785926"/>
            <a:ext cx="7143800" cy="128588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Презентация на тему:</a:t>
            </a:r>
            <a:br>
              <a:rPr lang="ru-RU" dirty="0" smtClean="0"/>
            </a:br>
            <a:r>
              <a:rPr lang="ru-RU" dirty="0" smtClean="0"/>
              <a:t>Лёгкая атлетика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5929330"/>
            <a:ext cx="435771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Подготовила </a:t>
            </a:r>
            <a:r>
              <a:rPr lang="ru-RU" dirty="0" smtClean="0"/>
              <a:t> </a:t>
            </a:r>
            <a:r>
              <a:rPr lang="ru-RU" dirty="0" err="1" smtClean="0"/>
              <a:t>Кутаре</a:t>
            </a:r>
            <a:r>
              <a:rPr lang="ru-RU" smtClean="0"/>
              <a:t> В.В.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pptcloud3.ams3.digitaloceanspaces.com/slides/pics/002/746/714/original/Slide14.jpg?14901989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42852"/>
            <a:ext cx="7429551" cy="55721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2" y="1000108"/>
            <a:ext cx="7686700" cy="159048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</a:t>
            </a:r>
            <a:r>
              <a:rPr lang="ru-RU" sz="4000" dirty="0" smtClean="0"/>
              <a:t>Спасибо за внимание!!!</a:t>
            </a:r>
            <a:endParaRPr lang="ru-RU" sz="4000" dirty="0"/>
          </a:p>
        </p:txBody>
      </p:sp>
      <p:pic>
        <p:nvPicPr>
          <p:cNvPr id="24578" name="Picture 2" descr="https://avatars.mds.yandex.net/get-pdb/939428/19c40953-7f37-4f96-84c2-39711d1ea0a9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2000240"/>
            <a:ext cx="4786346" cy="30824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1285860"/>
            <a:ext cx="5857916" cy="300039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—олимпийский вид спорта , включающий</a:t>
            </a:r>
          </a:p>
          <a:p>
            <a:pPr>
              <a:buNone/>
            </a:pPr>
            <a:r>
              <a:rPr lang="ru-RU" dirty="0" smtClean="0"/>
              <a:t>   бег, ходьбу, прыжки и метания. Объединяет следующие дисциплины: беговые виды, спортивную ходьбу, </a:t>
            </a:r>
            <a:r>
              <a:rPr lang="ru-RU" u="sng" dirty="0" smtClean="0"/>
              <a:t>технические виды (прыжки и метания),</a:t>
            </a:r>
            <a:r>
              <a:rPr lang="ru-RU" dirty="0" smtClean="0"/>
              <a:t> многоборья, пробеги (бег по шоссе) и кроссы (бег по пересечённой местности). Один из основных и наиболее массовых видов спорта.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Лёгкая атлетика</a:t>
            </a:r>
            <a:endParaRPr lang="ru-RU" dirty="0"/>
          </a:p>
        </p:txBody>
      </p:sp>
      <p:pic>
        <p:nvPicPr>
          <p:cNvPr id="4098" name="Picture 2" descr="http://www.eduportal44.ru/soligalich/kolosok/1/SiteAssets/SitePages/%D0%94%D0%BE%D0%BC%D0%B0%D1%88%D0%BD%D1%8F%D1%8F/kisspng-olympic-games-2016-summer-olympics-sochi-2018-wint-the-olympic-rings-5ae2ce11b61565.29348540152481332974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4143380"/>
            <a:ext cx="2571768" cy="2571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857224" y="1285860"/>
            <a:ext cx="7472386" cy="294780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Легкоатлетические упражнения проводились с целью физической подготовки, а также для проведения состязаний ещё в глубокой древности. Но история лёгкой атлетики, как принято считать, началась с соревнований в беге на олимпийских играх Древней Греции.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-1429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</a:t>
            </a:r>
            <a:br>
              <a:rPr lang="ru-RU" dirty="0" smtClean="0"/>
            </a:br>
            <a:r>
              <a:rPr lang="ru-RU" dirty="0" smtClean="0"/>
              <a:t>     История</a:t>
            </a:r>
            <a:endParaRPr lang="ru-RU" dirty="0"/>
          </a:p>
        </p:txBody>
      </p:sp>
      <p:pic>
        <p:nvPicPr>
          <p:cNvPr id="3074" name="Picture 2" descr="https://upload.wikimedia.org/wikipedia/commons/thumb/a/a9/Greek_vase_with_runners_at_the_panathenaic_games_530_bC.jpg/220px-Greek_vase_with_runners_at_the_panathenaic_games_530_b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4214818"/>
            <a:ext cx="3929090" cy="21431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1071546"/>
            <a:ext cx="8286808" cy="335758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Высшим руководящим органом, регулирующим проведение соревнований и развитием лёгкой атлетики как вида спорта, является Международная ассоциация легкоатлетических федераций(ИААФ). ИААФ определяет международные правила проведения соревнований и ведёт мировой рейтинг ведущих спортсменов легкоатлетов. Главные старты, проводимые под эгидой ИААФ — это соревнования по лёгкой атлетике в программе Олимпийских игр, а также чемпионаты мира на открытых стадионах и в закрытых помещениях.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142852"/>
            <a:ext cx="8229600" cy="1143000"/>
          </a:xfrm>
        </p:spPr>
        <p:txBody>
          <a:bodyPr/>
          <a:lstStyle/>
          <a:p>
            <a:r>
              <a:rPr lang="ru-RU" dirty="0" smtClean="0"/>
              <a:t>Организация</a:t>
            </a:r>
            <a:endParaRPr lang="ru-RU" dirty="0"/>
          </a:p>
        </p:txBody>
      </p:sp>
      <p:pic>
        <p:nvPicPr>
          <p:cNvPr id="2050" name="Picture 2" descr="https://upload.wikimedia.org/wikipedia/commons/thumb/5/59/Osaka07_D7M_Stephan_Steding_Javelin.jpg/240px-Osaka07_D7M_Stephan_Steding_Javeli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4286232"/>
            <a:ext cx="2050579" cy="2571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Ходьба</a:t>
            </a:r>
          </a:p>
          <a:p>
            <a:r>
              <a:rPr lang="ru-RU" dirty="0" smtClean="0"/>
              <a:t>Бег</a:t>
            </a:r>
          </a:p>
          <a:p>
            <a:r>
              <a:rPr lang="ru-RU" dirty="0" smtClean="0"/>
              <a:t>Прыжки</a:t>
            </a:r>
          </a:p>
          <a:p>
            <a:r>
              <a:rPr lang="ru-RU" dirty="0" smtClean="0"/>
              <a:t>Метания</a:t>
            </a:r>
          </a:p>
          <a:p>
            <a:r>
              <a:rPr lang="ru-RU" dirty="0" smtClean="0"/>
              <a:t>Многоборья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лёгкой атлетики</a:t>
            </a:r>
            <a:endParaRPr lang="ru-RU" dirty="0"/>
          </a:p>
        </p:txBody>
      </p:sp>
      <p:pic>
        <p:nvPicPr>
          <p:cNvPr id="1026" name="Picture 2" descr="https://uk.toluna.com/dpolls_images/2017/08/05/10922fa0-b2b5-4a66-aa68-cf0f53ff314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144692" y="-6143692"/>
            <a:ext cx="5160201" cy="2856924"/>
          </a:xfrm>
          <a:prstGeom prst="rect">
            <a:avLst/>
          </a:prstGeom>
          <a:noFill/>
        </p:spPr>
      </p:pic>
      <p:pic>
        <p:nvPicPr>
          <p:cNvPr id="1028" name="Picture 4" descr="https://uk.toluna.com/dpolls_images/2017/08/05/10922fa0-b2b5-4a66-aa68-cf0f53ff314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1214422"/>
            <a:ext cx="3862296" cy="2138344"/>
          </a:xfrm>
          <a:prstGeom prst="rect">
            <a:avLst/>
          </a:prstGeom>
          <a:noFill/>
        </p:spPr>
      </p:pic>
      <p:pic>
        <p:nvPicPr>
          <p:cNvPr id="1030" name="Picture 6" descr="https://ds04.infourok.ru/uploads/ex/0804/0004132b-f89ebc1f/img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78" y="1142984"/>
            <a:ext cx="2214578" cy="1660934"/>
          </a:xfrm>
          <a:prstGeom prst="rect">
            <a:avLst/>
          </a:prstGeom>
          <a:noFill/>
        </p:spPr>
      </p:pic>
      <p:pic>
        <p:nvPicPr>
          <p:cNvPr id="1032" name="Picture 8" descr="http://bigpicture.com.ua/images/2009/07/bs4000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00364" y="3286124"/>
            <a:ext cx="3571900" cy="2320431"/>
          </a:xfrm>
          <a:prstGeom prst="rect">
            <a:avLst/>
          </a:prstGeom>
          <a:noFill/>
        </p:spPr>
      </p:pic>
      <p:pic>
        <p:nvPicPr>
          <p:cNvPr id="1034" name="Picture 10" descr="https://s-cdn.sportbox.ru/images/styles/upload/fp_fotos/5e/1e/la57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45289" y="2786058"/>
            <a:ext cx="2798711" cy="2071702"/>
          </a:xfrm>
          <a:prstGeom prst="rect">
            <a:avLst/>
          </a:prstGeom>
          <a:noFill/>
        </p:spPr>
      </p:pic>
      <p:pic>
        <p:nvPicPr>
          <p:cNvPr id="1038" name="Picture 14" descr="https://im0-tub-ru.yandex.net/i?id=44d5f4846cb17879d129510f29adbd45-l&amp;n=1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29356" y="4857760"/>
            <a:ext cx="2714644" cy="18573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pptcloud3.ams3.digitaloceanspaces.com/slides/pics/002/746/710/original/Slide10.jpg?14901989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14290"/>
            <a:ext cx="7715303" cy="5786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pptcloud3.ams3.digitaloceanspaces.com/slides/pics/002/746/711/original/Slide11.jpg?14901989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42852"/>
            <a:ext cx="7239049" cy="5429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pptcloud3.ams3.digitaloceanspaces.com/slides/pics/002/746/712/original/Slide12.jpg?14901989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14290"/>
            <a:ext cx="7239049" cy="5429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pptcloud3.ams3.digitaloceanspaces.com/slides/pics/002/746/713/original/Slide13.jpg?14901989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42852"/>
            <a:ext cx="7429551" cy="55721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27</TotalTime>
  <Words>97</Words>
  <Application>Microsoft Office PowerPoint</Application>
  <PresentationFormat>Экран (4:3)</PresentationFormat>
  <Paragraphs>16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Презентация на тему: Лёгкая атлетика</vt:lpstr>
      <vt:lpstr>Лёгкая атлетика</vt:lpstr>
      <vt:lpstr>          История</vt:lpstr>
      <vt:lpstr>Организация</vt:lpstr>
      <vt:lpstr>Виды лёгкой атлетики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Лёгкая атлетика</dc:title>
  <dc:creator>тест</dc:creator>
  <cp:lastModifiedBy>Информатика-9</cp:lastModifiedBy>
  <cp:revision>4</cp:revision>
  <dcterms:created xsi:type="dcterms:W3CDTF">2018-12-13T14:22:16Z</dcterms:created>
  <dcterms:modified xsi:type="dcterms:W3CDTF">2020-09-05T06:30:15Z</dcterms:modified>
</cp:coreProperties>
</file>