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2413-A837-44B1-B1D9-E3172772049B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1C0D1-7988-4437-9ECF-09700F6AA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2413-A837-44B1-B1D9-E3172772049B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1C0D1-7988-4437-9ECF-09700F6AA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2413-A837-44B1-B1D9-E3172772049B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1C0D1-7988-4437-9ECF-09700F6AA28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2413-A837-44B1-B1D9-E3172772049B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1C0D1-7988-4437-9ECF-09700F6AA28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2413-A837-44B1-B1D9-E3172772049B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1C0D1-7988-4437-9ECF-09700F6AA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2413-A837-44B1-B1D9-E3172772049B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1C0D1-7988-4437-9ECF-09700F6AA28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2413-A837-44B1-B1D9-E3172772049B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1C0D1-7988-4437-9ECF-09700F6AA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2413-A837-44B1-B1D9-E3172772049B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1C0D1-7988-4437-9ECF-09700F6AA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2413-A837-44B1-B1D9-E3172772049B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1C0D1-7988-4437-9ECF-09700F6AA2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2413-A837-44B1-B1D9-E3172772049B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1C0D1-7988-4437-9ECF-09700F6AA28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2413-A837-44B1-B1D9-E3172772049B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1C0D1-7988-4437-9ECF-09700F6AA28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9A42413-A837-44B1-B1D9-E3172772049B}" type="datetimeFigureOut">
              <a:rPr lang="ru-RU" smtClean="0"/>
              <a:t>20.04.2020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5E21C0D1-7988-4437-9ECF-09700F6AA28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668344" cy="259228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Наблюдение за ростом деревьев и кустарников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3933056"/>
            <a:ext cx="3600400" cy="1080120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rgbClr val="C00000"/>
                </a:solidFill>
              </a:rPr>
              <a:t>МБДОУ №31 г. Азова</a:t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Группа №12 «Капитошки»</a:t>
            </a:r>
            <a:br>
              <a:rPr lang="ru-RU" sz="1800" dirty="0" smtClean="0">
                <a:solidFill>
                  <a:srgbClr val="C00000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>Воспитатль: </a:t>
            </a:r>
            <a:r>
              <a:rPr lang="ru-RU" sz="1800" dirty="0" smtClean="0">
                <a:solidFill>
                  <a:srgbClr val="C00000"/>
                </a:solidFill>
              </a:rPr>
              <a:t>Гребенюк Е.Н.</a:t>
            </a:r>
            <a:endParaRPr lang="ru-RU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533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636912"/>
            <a:ext cx="4176464" cy="402506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820472" cy="86977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Наблюдение за ростом дерева (яблоня)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1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52936"/>
            <a:ext cx="2712101" cy="28083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Наблюдение за ростом почек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админ\Desktop\работа\6ydnP68j7Tg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37" y="2852936"/>
            <a:ext cx="2671631" cy="280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\Desktop\работа\iE5JZ_SUKM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858655"/>
            <a:ext cx="2849868" cy="2836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18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72" y="2106065"/>
            <a:ext cx="175260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40568" y="836712"/>
            <a:ext cx="10257244" cy="54864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Наблюдение за ростом кустарника (смородина)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2052" name="Picture 4" descr="https://sun1-93.userapi.com/GhJBjhDXIIoYbyE2yZdttX69pYbobEnUv9Vz0w/Biy4earg_a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059" y="3052741"/>
            <a:ext cx="2112435" cy="189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un1-98.userapi.com/njcSAu0p4l1Usa2DyWiZxVZeR45xOq_BBoeW7g/u5AfI54V0a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383" y="3932218"/>
            <a:ext cx="2048080" cy="2027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un1-94.userapi.com/35FQLxwqPiXqjAkwahUzPFBXsmzQ0V7dDHlv5A/Qs9xPy4-Zlw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797152"/>
            <a:ext cx="1865789" cy="198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059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780928"/>
            <a:ext cx="6255345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Почки смородины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0785" y="3068960"/>
            <a:ext cx="8928992" cy="3867881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Спасибо за внимание!</a:t>
            </a:r>
            <a:endParaRPr lang="ru-RU" sz="6000" dirty="0">
              <a:solidFill>
                <a:srgbClr val="C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874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27</TotalTime>
  <Words>36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Наблюдение за ростом деревьев и кустарников</vt:lpstr>
      <vt:lpstr>Наблюдение за ростом дерева (яблоня)</vt:lpstr>
      <vt:lpstr>Наблюдение за ростом почек</vt:lpstr>
      <vt:lpstr>Наблюдение за ростом кустарника (смородина)</vt:lpstr>
      <vt:lpstr>Почки смородины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Наблюдение за ростом деревьев и кустарников</dc:title>
  <dc:creator>RePack by Diakov</dc:creator>
  <cp:lastModifiedBy>RePack by Diakov</cp:lastModifiedBy>
  <cp:revision>8</cp:revision>
  <dcterms:created xsi:type="dcterms:W3CDTF">2020-04-20T14:37:50Z</dcterms:created>
  <dcterms:modified xsi:type="dcterms:W3CDTF">2020-04-20T15:13:06Z</dcterms:modified>
</cp:coreProperties>
</file>