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1" autoAdjust="0"/>
    <p:restoredTop sz="94690" autoAdjust="0"/>
  </p:normalViewPr>
  <p:slideViewPr>
    <p:cSldViewPr>
      <p:cViewPr varScale="1">
        <p:scale>
          <a:sx n="63" d="100"/>
          <a:sy n="63" d="100"/>
        </p:scale>
        <p:origin x="-120" y="-5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00226" y="0"/>
            <a:ext cx="494354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00226" y="0"/>
            <a:ext cx="494354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7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00226" y="0"/>
            <a:ext cx="494354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8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92404" y="0"/>
            <a:ext cx="495919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00226" y="0"/>
            <a:ext cx="494354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00226" y="0"/>
            <a:ext cx="4943548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2020-09-07T20:45:31Z</dcterms:created>
  <dcterms:modified xsi:type="dcterms:W3CDTF">2020-09-07T21:24:45Z</dcterms:modified>
</cp:coreProperties>
</file>