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66" r:id="rId6"/>
    <p:sldId id="258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6C8F4-4C36-44DC-8157-02956B8E7809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128B5-C70D-4397-BCDE-B0BC99D9D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6C8F4-4C36-44DC-8157-02956B8E7809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128B5-C70D-4397-BCDE-B0BC99D9D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6C8F4-4C36-44DC-8157-02956B8E7809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128B5-C70D-4397-BCDE-B0BC99D9D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6C8F4-4C36-44DC-8157-02956B8E7809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128B5-C70D-4397-BCDE-B0BC99D9D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6C8F4-4C36-44DC-8157-02956B8E7809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128B5-C70D-4397-BCDE-B0BC99D9D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6C8F4-4C36-44DC-8157-02956B8E7809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128B5-C70D-4397-BCDE-B0BC99D9D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6C8F4-4C36-44DC-8157-02956B8E7809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128B5-C70D-4397-BCDE-B0BC99D9D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6C8F4-4C36-44DC-8157-02956B8E7809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128B5-C70D-4397-BCDE-B0BC99D9D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6C8F4-4C36-44DC-8157-02956B8E7809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128B5-C70D-4397-BCDE-B0BC99D9D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6C8F4-4C36-44DC-8157-02956B8E7809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128B5-C70D-4397-BCDE-B0BC99D9D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6C8F4-4C36-44DC-8157-02956B8E7809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BA128B5-C70D-4397-BCDE-B0BC99D9D1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B6C8F4-4C36-44DC-8157-02956B8E7809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BA128B5-C70D-4397-BCDE-B0BC99D9D1A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92696"/>
            <a:ext cx="7851648" cy="5472608"/>
          </a:xfrm>
        </p:spPr>
        <p:txBody>
          <a:bodyPr>
            <a:normAutofit/>
          </a:bodyPr>
          <a:lstStyle/>
          <a:p>
            <a:pPr algn="ctr"/>
            <a:r>
              <a:rPr lang="ru-RU" sz="8000" dirty="0" err="1" smtClean="0"/>
              <a:t>Па́русный</a:t>
            </a: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> спорт</a:t>
            </a:r>
            <a:r>
              <a:rPr lang="ru-RU" sz="8000" b="0" dirty="0" smtClean="0"/>
              <a:t> </a:t>
            </a:r>
            <a:r>
              <a:rPr lang="ru-RU" sz="1600" b="0" dirty="0" smtClean="0"/>
              <a:t/>
            </a:r>
            <a:br>
              <a:rPr lang="ru-RU" sz="1600" b="0" dirty="0" smtClean="0"/>
            </a:br>
            <a:r>
              <a:rPr lang="ru-RU" sz="3200" b="0" dirty="0" smtClean="0"/>
              <a:t>(англ. </a:t>
            </a:r>
            <a:r>
              <a:rPr lang="ru-RU" sz="3200" b="0" i="1" dirty="0" err="1" smtClean="0"/>
              <a:t>Sailing</a:t>
            </a:r>
            <a:r>
              <a:rPr lang="ru-RU" sz="3200" b="0" dirty="0" smtClean="0"/>
              <a:t>) — вид спорта, в котором спортсмены соревнуются, используя снаряжение, главным образом, лодки и суда.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В олимпийскую программу 2016 года включена дисциплина «катамаран» со смешанным (женщина и мужчина) экипажем.</a:t>
            </a:r>
            <a:br>
              <a:rPr lang="ru-RU" sz="2800" dirty="0" smtClean="0"/>
            </a:br>
            <a:r>
              <a:rPr lang="ru-RU" sz="2800" dirty="0" smtClean="0"/>
              <a:t>По форматам парусных гонок различают: матчевые гонки, гонки флота и командные гонки.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acing_sailboats_1280x9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6035" y="494673"/>
            <a:ext cx="8484437" cy="63633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661016"/>
          </a:xfrm>
        </p:spPr>
        <p:txBody>
          <a:bodyPr>
            <a:normAutofit fontScale="90000"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Свое развитие парусный спорт, несомненно, получил в тех странах, где данным видом спорта было удобно заниматься исходя из географического положения.</a:t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Поначалу 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</a:rPr>
              <a:t>яхтинг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стал популярен в Нидерландах, а по истечении некоторого времени и возле английских берегов можно было наблюдать спортсменов, занимавшихся парусным спортом. Первые упоминания в летописях о гонках на парусных яхтах датируются 1662 годом.</a:t>
            </a:r>
            <a: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245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0441766_day2_sail_326000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908720"/>
            <a:ext cx="8411853" cy="56079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Уже через столетие появились первые яхт-клубы. С течением времени яхт-клубы распространились по территории всей Европы. Постепенно 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</a:rPr>
              <a:t>яхтинг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перекочевал в Америку и Россию.</a:t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Слово яхта произошло от голландского — </a:t>
            </a:r>
            <a:r>
              <a:rPr lang="ru-RU" sz="2800" i="1" dirty="0" err="1" smtClean="0">
                <a:solidFill>
                  <a:schemeClr val="accent1">
                    <a:lumMod val="75000"/>
                  </a:schemeClr>
                </a:solidFill>
              </a:rPr>
              <a:t>jacht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, — парусное, парусно-моторное или моторное судно для водного спорта и прогулок.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17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004731"/>
            <a:ext cx="8303841" cy="553589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052736"/>
            <a:ext cx="8363272" cy="3096344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Первый международный союз парусного спорта был основан в 1907 году, который с 1996 года изменил свое название </a:t>
            </a:r>
            <a:r>
              <a:rPr lang="ru-RU" sz="2800" dirty="0" err="1" smtClean="0">
                <a:solidFill>
                  <a:schemeClr val="accent1">
                    <a:lumMod val="75000"/>
                  </a:schemeClr>
                </a:solidFill>
              </a:rPr>
              <a:t>наМеждународную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федерацию парусного спорта.</a:t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Уже к 1998 году данная организация объединяла около 115 национальных федераций.</a:t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520640_668249203252150_3727116558629753256_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020806"/>
            <a:ext cx="8414811" cy="564550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021056"/>
          </a:xfrm>
        </p:spPr>
        <p:txBody>
          <a:bodyPr>
            <a:normAutofit fontScale="90000"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В отличие от многих других видов, в парусном спорте не так сильно выражена зависимость от природных данных спортсмена. И зависимость от веса и роста не сильная, и при этом всегда можно выбрать подходящий для себя (под рост и вес) класс яхт.</a:t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В крейсерских видах (в том числе и одиночных кругосветных гонках) женщины выступают наравне с мужчинами, и достаточно достойно.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de8984493883cfcec8befab720f77e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764704"/>
            <a:ext cx="7845243" cy="58839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102</TotalTime>
  <Words>104</Words>
  <Application>Microsoft Office PowerPoint</Application>
  <PresentationFormat>Экран (4:3)</PresentationFormat>
  <Paragraphs>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Па́русный  спорт  (англ. Sailing) — вид спорта, в котором спортсмены соревнуются, используя снаряжение, главным образом, лодки и суда. </vt:lpstr>
      <vt:lpstr>Свое развитие парусный спорт, несомненно, получил в тех странах, где данным видом спорта было удобно заниматься исходя из географического положения. Поначалу яхтинг стал популярен в Нидерландах, а по истечении некоторого времени и возле английских берегов можно было наблюдать спортсменов, занимавшихся парусным спортом. Первые упоминания в летописях о гонках на парусных яхтах датируются 1662 годом. </vt:lpstr>
      <vt:lpstr>Слайд 3</vt:lpstr>
      <vt:lpstr>Слайд 4</vt:lpstr>
      <vt:lpstr>Слайд 5</vt:lpstr>
      <vt:lpstr>Первый международный союз парусного спорта был основан в 1907 году, который с 1996 года изменил свое название наМеждународную федерацию парусного спорта. Уже к 1998 году данная организация объединяла около 115 национальных федераций. </vt:lpstr>
      <vt:lpstr>Слайд 7</vt:lpstr>
      <vt:lpstr>В отличие от многих других видов, в парусном спорте не так сильно выражена зависимость от природных данных спортсмена. И зависимость от веса и роста не сильная, и при этом всегда можно выбрать подходящий для себя (под рост и вес) класс яхт. В крейсерских видах (в том числе и одиночных кругосветных гонках) женщины выступают наравне с мужчинами, и достаточно достойно. </vt:lpstr>
      <vt:lpstr>Слайд 9</vt:lpstr>
      <vt:lpstr>Слайд 10</vt:lpstr>
      <vt:lpstr>Слайд 11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Па́русный  спорт (англ. Sailing) — вид спорта, в котором спортсмены соревнуются, используя снаряжение, главным образом, лодки и суда.</dc:title>
  <dc:creator>Светлана Кубатина</dc:creator>
  <cp:lastModifiedBy>Светлана Кубатина</cp:lastModifiedBy>
  <cp:revision>11</cp:revision>
  <dcterms:created xsi:type="dcterms:W3CDTF">2016-03-25T16:27:29Z</dcterms:created>
  <dcterms:modified xsi:type="dcterms:W3CDTF">2019-12-23T13:23:26Z</dcterms:modified>
</cp:coreProperties>
</file>