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1"/>
    <p:restoredTop sz="94545"/>
  </p:normalViewPr>
  <p:slideViewPr>
    <p:cSldViewPr snapToGrid="0" snapToObjects="1">
      <p:cViewPr varScale="1">
        <p:scale>
          <a:sx n="68" d="100"/>
          <a:sy n="68" d="100"/>
        </p:scale>
        <p:origin x="22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12/6/19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206"/>
            <a:ext cx="1219199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3662" y="4050833"/>
            <a:ext cx="5748338" cy="2786962"/>
          </a:xfrm>
          <a:prstGeom prst="rect">
            <a:avLst/>
          </a:prstGeom>
          <a:gradFill>
            <a:gsLst>
              <a:gs pos="0">
                <a:srgbClr val="7030A0">
                  <a:alpha val="3000"/>
                </a:srgb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002060"/>
                </a:solidFill>
              </a:rPr>
              <a:t>Консультация: «</a:t>
            </a:r>
            <a:r>
              <a:rPr lang="ru-RU" sz="4400" b="1">
                <a:solidFill>
                  <a:srgbClr val="002060"/>
                </a:solidFill>
              </a:rPr>
              <a:t>Подготовка детей </a:t>
            </a:r>
            <a:r>
              <a:rPr lang="ru-RU" sz="4400" b="1" dirty="0">
                <a:solidFill>
                  <a:srgbClr val="002060"/>
                </a:solidFill>
              </a:rPr>
              <a:t>к обучению чтению и письму»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206"/>
            <a:ext cx="1942792" cy="194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76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Работу по подготовке дошкольников к обучению письму следует осуществлять по четырём основным направлениям. 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Развитие руки.</a:t>
            </a:r>
          </a:p>
          <a:p>
            <a:r>
              <a:rPr lang="ru-RU" dirty="0"/>
              <a:t>Подготовка к технике письма.</a:t>
            </a:r>
          </a:p>
          <a:p>
            <a:r>
              <a:rPr lang="ru-RU" dirty="0"/>
              <a:t>Аналитико-синтетическая деятельность.</a:t>
            </a:r>
          </a:p>
          <a:p>
            <a:r>
              <a:rPr lang="ru-RU" dirty="0"/>
              <a:t>Формирование элементарных графических умений.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75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Развитие руки: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Сформировать правильный захват орудия письма-карандаша. Рекомендуемые упражнения: “Посолим суп”, “Катаем </a:t>
            </a:r>
            <a:r>
              <a:rPr lang="ru-RU"/>
              <a:t>шарик”,упражнять</a:t>
            </a:r>
            <a:r>
              <a:rPr lang="ru-RU" dirty="0"/>
              <a:t> в правильном распределении мышечной нагрузки руки. Рекомендуемые упражнения: “Мозаика”, “</a:t>
            </a:r>
            <a:r>
              <a:rPr lang="ru-RU" dirty="0" err="1"/>
              <a:t>Лего</a:t>
            </a:r>
            <a:r>
              <a:rPr lang="ru-RU" dirty="0"/>
              <a:t>”, “Конструктор”, в процессе лепки; развивать мелкую моторику рук.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963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Подготовка к технике письма: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развивать пространственную ориентировку;</a:t>
            </a:r>
          </a:p>
          <a:p>
            <a:r>
              <a:rPr lang="ru-RU" dirty="0"/>
              <a:t>развивать чувство ритма. Учить детей слышать ритм и воссоздавать его (по образцу и собственный), фиксировать ритм посредством ритмических рисунков (бордюров) и читать их);</a:t>
            </a:r>
          </a:p>
          <a:p>
            <a:r>
              <a:rPr lang="ru-RU" dirty="0"/>
              <a:t>познакомить с разлиновкой и научить ориентироваться в ней.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37829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Аналитико-синтетическая деятельность: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Анализ и синтез графических, условных изображений предметов;</a:t>
            </a:r>
          </a:p>
          <a:p>
            <a:r>
              <a:rPr lang="ru-RU" dirty="0"/>
              <a:t>Анализ образа букв;</a:t>
            </a:r>
          </a:p>
          <a:p>
            <a:r>
              <a:rPr lang="ru-RU" dirty="0"/>
              <a:t>Синтез образа букв;</a:t>
            </a:r>
          </a:p>
          <a:p>
            <a:r>
              <a:rPr lang="ru-RU" dirty="0"/>
              <a:t>Дифференциация образа букв.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80941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Формирование элементарных графических умений: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Упражнять в осознанном печатании элементов букв и самих букв (в учебной разлиновке и без неё);</a:t>
            </a:r>
          </a:p>
          <a:p>
            <a:r>
              <a:rPr lang="ru-RU" dirty="0"/>
              <a:t>Проводить упражнения, подготавливающие к написанию элементов школьного шрифта (“Клубочки”, “Волны”).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21160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/>
              <a:t>Спасибо за внимание!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170" y="1930400"/>
            <a:ext cx="7158832" cy="4751675"/>
          </a:xfrm>
        </p:spPr>
      </p:pic>
    </p:spTree>
    <p:extLst>
      <p:ext uri="{BB962C8B-B14F-4D97-AF65-F5344CB8AC3E}">
        <p14:creationId xmlns:p14="http://schemas.microsoft.com/office/powerpoint/2010/main" val="48171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«Детская природа ясно требует наглядности» </a:t>
            </a:r>
            <a:r>
              <a:rPr lang="ru-RU" sz="4000" i="1" dirty="0"/>
              <a:t>Константин Дмитриевич Ушинский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1930401" cy="1930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885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Подготовка к чтению.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2-3 года. Студент начинает учиться понимать окружающий мир, с интересом знакомится с цветом, формой, размером предметов, очень непосредственно реагирует на свои успехи и неудачи, открыт к общению со взрослым. </a:t>
            </a:r>
          </a:p>
          <a:p>
            <a:r>
              <a:rPr lang="mr-IN" dirty="0"/>
              <a:t>4-5 </a:t>
            </a:r>
            <a:r>
              <a:rPr lang="ru-RU" dirty="0"/>
              <a:t>лет. Основы чтения закладываются знакомством с буквами и звуками. На этом этапе успешны игры с кубиками, буквенными веерами, игры В слова, Испорченный телефон и др. </a:t>
            </a:r>
          </a:p>
          <a:p>
            <a:r>
              <a:rPr lang="ru-RU" dirty="0"/>
              <a:t>6</a:t>
            </a:r>
            <a:r>
              <a:rPr lang="mr-IN" dirty="0"/>
              <a:t>-7 </a:t>
            </a:r>
            <a:r>
              <a:rPr lang="ru-RU" dirty="0"/>
              <a:t>лет. Именно старший дошкольный возраст для большинства студентов является наиболее эффективным для начала обучения чтению. Это не значит, что все дети в одинаковой степени освоят навыки чтения, но начинать заниматься с ними уже нужно.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736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          </a:t>
            </a:r>
            <a:r>
              <a:rPr lang="ru-RU" sz="2400" b="1" i="1" dirty="0"/>
              <a:t>Учимся играя. 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"/>
            <a:ext cx="1924050" cy="1924050"/>
          </a:xfrm>
        </p:spPr>
      </p:pic>
      <p:sp>
        <p:nvSpPr>
          <p:cNvPr id="8" name="Прямоугольник 7"/>
          <p:cNvSpPr/>
          <p:nvPr/>
        </p:nvSpPr>
        <p:spPr>
          <a:xfrm>
            <a:off x="677333" y="2071985"/>
            <a:ext cx="90762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Игры по подготовке к освоению навыков чтения направлены на развитие внимания, памяти, мышления, мелкой моторики.</a:t>
            </a:r>
          </a:p>
          <a:p>
            <a:endParaRPr lang="ru-RU" dirty="0"/>
          </a:p>
          <a:p>
            <a:r>
              <a:rPr lang="ru-RU" dirty="0"/>
              <a:t>Если студент не научится быть внимательным в играх, не связанных с буквами, то и на занятиях по обучению чтению он не сможет долго удерживать внимание, будет отвлекаться.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5603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</a:t>
            </a:r>
            <a:r>
              <a:rPr lang="ru-RU" sz="2400" i="1" dirty="0"/>
              <a:t>Давайте поиграем! </a:t>
            </a:r>
            <a:br>
              <a:rPr lang="ru-RU" sz="2400" i="1" dirty="0"/>
            </a:br>
            <a:r>
              <a:rPr lang="ru-RU" sz="2400" i="1" dirty="0"/>
              <a:t>                           </a:t>
            </a:r>
            <a:r>
              <a:rPr lang="ru-RU" sz="2400" b="1" i="1" dirty="0"/>
              <a:t>Закончи словечко! 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Цель: учиться придумывать слова на слоги, развивать фантазию, развивать речь.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3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            Звуковые загадки!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Цель: учиться различать неречевые звуки, учиться запоминать звуки, развивать память, развивать слуховое внимание.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793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      </a:t>
            </a:r>
            <a:r>
              <a:rPr lang="ru-RU" b="1" i="1" dirty="0"/>
              <a:t>Лишнее слово!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Цель: учиться различать звуки, учиться определять звуки в составе слова, развивать слуховое внимание.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6223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         День рождения игрушки!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Цель: учиться определять первый звук, учиться определять наличие звука в составе слова, развивать воображение, развивать мелкую моторику.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9304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16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           Подготовка к письму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Подготовить руку к письму</a:t>
            </a:r>
            <a:r>
              <a:rPr lang="ru-RU" dirty="0"/>
              <a:t> и одновременно решить вопросы эстетического, нравственного воспитания, развития мыслительной деятельности ребенка, а так же развивать "ручную умелость". Этому способствуют такие виды изобразительной деятельности, как рисование, лепка, аппликация, изготовление различных поделок из бумаги, проволоки, корешков дерева и других материалов.</a:t>
            </a:r>
          </a:p>
          <a:p>
            <a:r>
              <a:rPr lang="ru-RU" dirty="0"/>
              <a:t>По мнению большинства специалистов, наиболее важным из перечисленных видов деятельности все-таки является рисование.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27229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14608</TotalTime>
  <Words>389</Words>
  <Application>Microsoft Macintosh PowerPoint</Application>
  <PresentationFormat>Широкоэкранный</PresentationFormat>
  <Paragraphs>41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Mangal</vt:lpstr>
      <vt:lpstr>Trebuchet MS</vt:lpstr>
      <vt:lpstr>Wingdings 3</vt:lpstr>
      <vt:lpstr>Аспект</vt:lpstr>
      <vt:lpstr>Презентация PowerPoint</vt:lpstr>
      <vt:lpstr>Презентация PowerPoint</vt:lpstr>
      <vt:lpstr>          Подготовка к чтению.</vt:lpstr>
      <vt:lpstr>          Учимся играя.  </vt:lpstr>
      <vt:lpstr>          Давайте поиграем!                             Закончи словечко! </vt:lpstr>
      <vt:lpstr>            Звуковые загадки!</vt:lpstr>
      <vt:lpstr>               Лишнее слово!</vt:lpstr>
      <vt:lpstr>         День рождения игрушки! </vt:lpstr>
      <vt:lpstr>           Подготовка к письму</vt:lpstr>
      <vt:lpstr>Работу по подготовке дошкольников к обучению письму следует осуществлять по четырём основным направлениям.  </vt:lpstr>
      <vt:lpstr>Развитие руки:</vt:lpstr>
      <vt:lpstr>Подготовка к технике письма:</vt:lpstr>
      <vt:lpstr>Аналитико-синтетическая деятельность:</vt:lpstr>
      <vt:lpstr>Формирование элементарных графических умений:</vt:lpstr>
      <vt:lpstr>Спасибо за внимание!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Microsoft Office User</cp:lastModifiedBy>
  <cp:revision>13</cp:revision>
  <dcterms:created xsi:type="dcterms:W3CDTF">2018-09-22T05:58:54Z</dcterms:created>
  <dcterms:modified xsi:type="dcterms:W3CDTF">2019-12-06T10:18:50Z</dcterms:modified>
</cp:coreProperties>
</file>