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1260C10-FF36-4506-9C7E-0EC95AE0DB9D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12FD6BE-B7DC-4F6B-B7AC-5230C92238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cover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112" y="148092"/>
            <a:ext cx="5248888" cy="350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082" y="1268760"/>
            <a:ext cx="6192688" cy="226211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«</a:t>
            </a:r>
            <a:r>
              <a:rPr lang="ru-RU" sz="4800" b="1" dirty="0"/>
              <a:t>Наша служба и опасна и трудна»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3861048"/>
            <a:ext cx="4953000" cy="1752600"/>
          </a:xfrm>
        </p:spPr>
        <p:txBody>
          <a:bodyPr/>
          <a:lstStyle/>
          <a:p>
            <a:r>
              <a:rPr lang="ru-RU" dirty="0" smtClean="0"/>
              <a:t>Классный час</a:t>
            </a:r>
          </a:p>
        </p:txBody>
      </p:sp>
      <p:sp>
        <p:nvSpPr>
          <p:cNvPr id="4" name="AutoShape 2" descr="Картинки по запросу полиц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350184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день поли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337" y="1402590"/>
            <a:ext cx="5106859" cy="510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16832"/>
            <a:ext cx="3744416" cy="4325112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День Милиции начал отмечаться еще с 1962 года, и только в 1980 году он стал официально признанным Правительством Советского Союза. </a:t>
            </a:r>
            <a:endParaRPr lang="ru-RU" dirty="0" smtClean="0"/>
          </a:p>
          <a:p>
            <a:pPr marL="109728" indent="0"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10 ноября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87624" y="404664"/>
            <a:ext cx="4104456" cy="16561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ru-RU" b="1" dirty="0" smtClean="0"/>
              <a:t>История создания полиции в России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14346741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милиция петр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8640"/>
            <a:ext cx="3229935" cy="422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3748" y="69269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Милиция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создана Петром 1 марта в 1715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году.</a:t>
            </a:r>
          </a:p>
          <a:p>
            <a:r>
              <a:rPr lang="ru-RU" sz="3200" dirty="0" smtClean="0"/>
              <a:t>             Девиз </a:t>
            </a:r>
          </a:p>
          <a:p>
            <a:r>
              <a:rPr lang="ru-RU" sz="3200" dirty="0" smtClean="0"/>
              <a:t>«Служу </a:t>
            </a:r>
            <a:r>
              <a:rPr lang="ru-RU" sz="3200" dirty="0"/>
              <a:t>Отечеству»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Картинки по запросу милиция петр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44" y="3429000"/>
            <a:ext cx="7299176" cy="336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65456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рабочая милиция 19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38" y="2132856"/>
            <a:ext cx="7112139" cy="411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620688"/>
            <a:ext cx="64745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ноября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1917 г.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ыла создана </a:t>
            </a:r>
          </a:p>
          <a:p>
            <a:pPr lvl="0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милиция.</a:t>
            </a:r>
          </a:p>
        </p:txBody>
      </p:sp>
    </p:spTree>
    <p:extLst>
      <p:ext uri="{BB962C8B-B14F-4D97-AF65-F5344CB8AC3E}">
        <p14:creationId xmlns:p14="http://schemas.microsoft.com/office/powerpoint/2010/main" val="1274543111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рофессии полицейски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53841"/>
            <a:ext cx="8503752" cy="566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71337" y="2564904"/>
            <a:ext cx="4752528" cy="30469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Участковый</a:t>
            </a:r>
            <a:r>
              <a:rPr lang="ru-RU" sz="4800" b="1" dirty="0">
                <a:solidFill>
                  <a:schemeClr val="bg1"/>
                </a:solidFill>
              </a:rPr>
              <a:t>, постовой, </a:t>
            </a:r>
            <a:r>
              <a:rPr lang="ru-RU" sz="4800" b="1" dirty="0" smtClean="0">
                <a:solidFill>
                  <a:schemeClr val="bg1"/>
                </a:solidFill>
              </a:rPr>
              <a:t>следователь, </a:t>
            </a:r>
          </a:p>
          <a:p>
            <a:r>
              <a:rPr lang="ru-RU" sz="4800" b="1" dirty="0" smtClean="0">
                <a:solidFill>
                  <a:schemeClr val="bg1"/>
                </a:solidFill>
              </a:rPr>
              <a:t>инспектор</a:t>
            </a:r>
            <a:r>
              <a:rPr lang="ru-RU" sz="48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19332" y="1013903"/>
            <a:ext cx="4392488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Профессии полицейских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196897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325112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Первые охранные службы появились еще в начале XVIII </a:t>
            </a:r>
            <a:r>
              <a:rPr lang="ru-RU" dirty="0" smtClean="0"/>
              <a:t>века, </a:t>
            </a:r>
            <a:r>
              <a:rPr lang="ru-RU" dirty="0"/>
              <a:t>когда Петр Великий издал указ о формировании службы охраны общественного порядка - полиции. </a:t>
            </a:r>
            <a:endParaRPr lang="ru-RU" dirty="0"/>
          </a:p>
        </p:txBody>
      </p:sp>
      <p:pic>
        <p:nvPicPr>
          <p:cNvPr id="5122" name="Picture 2" descr="Картинки по запросу охранные службы 18 век петр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877" y="3340271"/>
            <a:ext cx="4717337" cy="340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1187624" y="404664"/>
            <a:ext cx="4104456" cy="16561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ru-RU" b="1" dirty="0" smtClean="0"/>
              <a:t>История создания полиции в России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39682566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060848"/>
            <a:ext cx="3538736" cy="5593808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Начало </a:t>
            </a:r>
            <a:r>
              <a:rPr lang="ru-RU" dirty="0"/>
              <a:t>XIX </a:t>
            </a:r>
            <a:r>
              <a:rPr lang="ru-RU" dirty="0" smtClean="0"/>
              <a:t>века-Александр </a:t>
            </a:r>
            <a:r>
              <a:rPr lang="ru-RU" dirty="0"/>
              <a:t>I подписал Указ о создании Министерства Внутренних </a:t>
            </a:r>
            <a:r>
              <a:rPr lang="ru-RU" dirty="0" smtClean="0"/>
              <a:t>Дел.</a:t>
            </a:r>
            <a:endParaRPr lang="ru-RU" dirty="0"/>
          </a:p>
        </p:txBody>
      </p:sp>
      <p:pic>
        <p:nvPicPr>
          <p:cNvPr id="6146" name="Picture 2" descr="Картинки по запросу Александр I подписал Указ о создании Министерства Внутренних Д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79287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1187624" y="404664"/>
            <a:ext cx="4104456" cy="16561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ru-RU" b="1" dirty="0" smtClean="0"/>
              <a:t>История создания полиции в России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1956423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187624" y="404664"/>
            <a:ext cx="4104456" cy="16561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ru-RU" b="1" dirty="0" smtClean="0"/>
              <a:t>История создания полиции в России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556792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Министерство Полиции при незначительных изменениях просуществовало до марта месяца 1917 года. Именно в то время термин «полиция» прекратил свое существование и был смещен термином «милиция». </a:t>
            </a:r>
          </a:p>
        </p:txBody>
      </p:sp>
      <p:pic>
        <p:nvPicPr>
          <p:cNvPr id="7170" name="Picture 2" descr="Картинки по запросу 1917 мили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82298"/>
            <a:ext cx="5832648" cy="3277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778470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2296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/>
              <a:t>10 ноября 1917 года был подписан Указ о создании «Рабоче-крестьянской милиции», и это стало фактической заменой «царской полиции» на «советскую милицию».</a:t>
            </a:r>
          </a:p>
          <a:p>
            <a:endParaRPr lang="ru-RU" sz="2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87624" y="404664"/>
            <a:ext cx="4104456" cy="16561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ru-RU" b="1" dirty="0" smtClean="0"/>
              <a:t>История создания полиции в России</a:t>
            </a:r>
            <a:endParaRPr lang="ru-RU" b="1" dirty="0"/>
          </a:p>
        </p:txBody>
      </p:sp>
      <p:pic>
        <p:nvPicPr>
          <p:cNvPr id="8194" name="Picture 2" descr="Картинки по запросу Рабоче-крестьянской мили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72" y="2636912"/>
            <a:ext cx="7081926" cy="398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611804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187624" y="404664"/>
            <a:ext cx="4104456" cy="16561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ru-RU" b="1" dirty="0" smtClean="0"/>
              <a:t>История создания полиции в России</a:t>
            </a:r>
            <a:endParaRPr lang="ru-RU" b="1" dirty="0"/>
          </a:p>
        </p:txBody>
      </p:sp>
      <p:pic>
        <p:nvPicPr>
          <p:cNvPr id="9218" name="Picture 2" descr="Картинки по запросу РСФСР «О милиции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81" y="1505588"/>
            <a:ext cx="8477171" cy="480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5781" y="2204864"/>
            <a:ext cx="4572000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400" b="1" dirty="0" smtClean="0"/>
              <a:t>Федеральный закон </a:t>
            </a:r>
            <a:r>
              <a:rPr lang="ru-RU" sz="2400" b="1" dirty="0"/>
              <a:t>РСФСР «О милиции» </a:t>
            </a:r>
            <a:endParaRPr lang="ru-RU" sz="2400" b="1" dirty="0" smtClean="0"/>
          </a:p>
          <a:p>
            <a:r>
              <a:rPr lang="ru-RU" sz="2400" b="1" dirty="0" smtClean="0"/>
              <a:t>от </a:t>
            </a:r>
            <a:r>
              <a:rPr lang="ru-RU" sz="2400" b="1" dirty="0"/>
              <a:t>18 апреля 1991 года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5781" y="4503750"/>
            <a:ext cx="4238585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/>
              <a:t>Сейчас: ФЗ </a:t>
            </a:r>
            <a:r>
              <a:rPr lang="ru-RU" sz="2400" b="1" dirty="0"/>
              <a:t>«О полиции», вступивший в силу 01.03.2011г</a:t>
            </a:r>
          </a:p>
        </p:txBody>
      </p:sp>
    </p:spTree>
    <p:extLst>
      <p:ext uri="{BB962C8B-B14F-4D97-AF65-F5344CB8AC3E}">
        <p14:creationId xmlns:p14="http://schemas.microsoft.com/office/powerpoint/2010/main" val="898112822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52</TotalTime>
  <Words>216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«Наша служба и опасна и трудна»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vcb</dc:creator>
  <cp:lastModifiedBy>vcb</cp:lastModifiedBy>
  <cp:revision>6</cp:revision>
  <dcterms:created xsi:type="dcterms:W3CDTF">2019-11-06T08:13:46Z</dcterms:created>
  <dcterms:modified xsi:type="dcterms:W3CDTF">2019-11-06T09:06:45Z</dcterms:modified>
</cp:coreProperties>
</file>