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427" r:id="rId2"/>
    <p:sldId id="399" r:id="rId3"/>
    <p:sldId id="400" r:id="rId4"/>
    <p:sldId id="390" r:id="rId5"/>
    <p:sldId id="391" r:id="rId6"/>
    <p:sldId id="407" r:id="rId7"/>
    <p:sldId id="392" r:id="rId8"/>
    <p:sldId id="403" r:id="rId9"/>
    <p:sldId id="426" r:id="rId10"/>
    <p:sldId id="418" r:id="rId11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660"/>
  </p:normalViewPr>
  <p:slideViewPr>
    <p:cSldViewPr>
      <p:cViewPr>
        <p:scale>
          <a:sx n="59" d="100"/>
          <a:sy n="59" d="100"/>
        </p:scale>
        <p:origin x="-1692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029A19-1463-490C-80C8-B2831C8A2718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9C3338-A816-4EE9-AEAB-D8EC2E53244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794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3F26-D335-49C8-B806-EE20BBE494C4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413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3F26-D335-49C8-B806-EE20BBE494C4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770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3F26-D335-49C8-B806-EE20BBE494C4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564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3F26-D335-49C8-B806-EE20BBE494C4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152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3F26-D335-49C8-B806-EE20BBE494C4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990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3F26-D335-49C8-B806-EE20BBE494C4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750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3F26-D335-49C8-B806-EE20BBE494C4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188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3F26-D335-49C8-B806-EE20BBE494C4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413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3F26-D335-49C8-B806-EE20BBE494C4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163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3F26-D335-49C8-B806-EE20BBE494C4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369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3F26-D335-49C8-B806-EE20BBE494C4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636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43F26-D335-49C8-B806-EE20BBE494C4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28C40-29A9-4CBD-99C3-2B7875E064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16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ПРОПИСИ\380470635-1024x5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1912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D:\Работа 2016-2017-2018-2019\2019 сентябрь-2020\МЕТОДЫ объед 2019-2020\метод краеведение\i (44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88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Работа 2016-2017-2018-2019\2019 сентябрь-2020\МЕТОДЫ объед 2019-2020\метод краеведение\353755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4312"/>
            <a:ext cx="8572500" cy="642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64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D:\Работа 2016-2017-2018-2019\2019 сентябрь-2020\МЕТОДЫ объед 2019-2020\метод краеведение\1094349_origina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64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Работа 2016-2017-2018-2019\2019 сентябрь-2020\МЕТОДЫ объед 2019-2020\метод краеведение\i (6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191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Работа 2016-2017-2018-2019\2019 сентябрь-2020\МЕТОДЫ объед 2019-2020\метод краеведение\i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191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admin\Desktop\ПРОПИСИ\ef14b4316125d046c23c1b9b8b42c319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519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Работа 2016-2017-2018-2019\2019 сентябрь-2020\МЕТОДЫ объед 2019-2020\метод краеведение\i (5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191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Работа 2016-2017-2018-2019\2019 сентябрь-2020\МЕТОДЫ объед 2019-2020\метод краеведение\i (47)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932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12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абота 2016-2017-2018-2019\2019 сентябрь-2020\МЕТОДЫ объед 2019-2020\метод краеведение\i (40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59"/>
            <a:ext cx="9144000" cy="6822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30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2956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пакорд белл</dc:creator>
  <cp:lastModifiedBy>admin</cp:lastModifiedBy>
  <cp:revision>84</cp:revision>
  <dcterms:created xsi:type="dcterms:W3CDTF">2015-03-18T18:00:18Z</dcterms:created>
  <dcterms:modified xsi:type="dcterms:W3CDTF">2020-09-08T06:46:36Z</dcterms:modified>
</cp:coreProperties>
</file>