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5335C-B5DE-463E-BB9A-646A1C80EA75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4B47D-798D-4B21-A588-64F1AD71261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melkie.net/wp-content/uploads/2017/11/devochka-rassmatrivaet-komnatnoe-rastenie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melkie.net/wp-content/uploads/2017/11/devochka-kormit-rybok-v-akvariume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04665"/>
            <a:ext cx="6480720" cy="108012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Человек и природа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talklove.ru/pict/318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480720" cy="46805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ÑÑÐ¾Ñ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2932"/>
            <a:ext cx="3888432" cy="4303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ÐÑÐ¾Ð¼ÐºÐ°Ñ Ð¼ÑÐ·ÑÐºÐ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3528392" cy="381642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 flipH="1">
            <a:off x="395535" y="620688"/>
            <a:ext cx="3312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ea typeface="Calibri"/>
                <a:cs typeface="Times New Roman"/>
              </a:rPr>
              <a:t>Нельзя громко  включать  музыку.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5510906" y="391826"/>
            <a:ext cx="287471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ea typeface="Calibri"/>
                <a:cs typeface="Times New Roman"/>
              </a:rPr>
              <a:t>Не разбрасывать мусор</a:t>
            </a:r>
            <a:r>
              <a:rPr lang="ru-RU" b="1" dirty="0">
                <a:ea typeface="Calibri"/>
                <a:cs typeface="Times New Roman"/>
              </a:rPr>
              <a:t>.</a:t>
            </a:r>
            <a:r>
              <a:rPr lang="ru-RU" sz="1200" dirty="0">
                <a:ea typeface="Calibri"/>
                <a:cs typeface="Times New Roman"/>
              </a:rPr>
              <a:t/>
            </a:r>
            <a:br>
              <a:rPr lang="ru-RU" sz="12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29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a typeface="Calibri"/>
                <a:cs typeface="Times New Roman"/>
              </a:rPr>
              <a:t>Не топтать пресмыкающихся.</a:t>
            </a:r>
            <a:r>
              <a:rPr lang="ru-RU" sz="3200" dirty="0">
                <a:ea typeface="Calibri"/>
                <a:cs typeface="Times New Roman"/>
              </a:rPr>
              <a:t> </a:t>
            </a:r>
            <a:br>
              <a:rPr lang="ru-RU" sz="3200" dirty="0">
                <a:ea typeface="Calibri"/>
                <a:cs typeface="Times New Roman"/>
              </a:rPr>
            </a:br>
            <a:r>
              <a:rPr lang="ru-RU" b="1" dirty="0">
                <a:ea typeface="Calibri"/>
                <a:cs typeface="Times New Roman"/>
              </a:rPr>
              <a:t>Не топтать грибы. </a:t>
            </a:r>
            <a:endParaRPr lang="ru-RU" dirty="0"/>
          </a:p>
        </p:txBody>
      </p:sp>
      <p:pic>
        <p:nvPicPr>
          <p:cNvPr id="3" name="Рисунок 2" descr="Ð¢Ð¾Ð¿ÑÐµÑ Ð»ÑÐ³ÑÑÐºÑ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3816424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ÐÐ°ÑÑÑÐ¿Ð°ÐµÑ Ð½Ð° Ð³ÑÐ¸Ð±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672408" cy="41536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205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94720" cy="778098"/>
          </a:xfrm>
        </p:spPr>
        <p:txBody>
          <a:bodyPr>
            <a:noAutofit/>
          </a:bodyPr>
          <a:lstStyle/>
          <a:p>
            <a:r>
              <a:rPr lang="ru-RU" sz="3200" b="1" dirty="0">
                <a:ea typeface="Calibri"/>
                <a:cs typeface="Times New Roman"/>
              </a:rPr>
              <a:t>Не обрывать паутину. </a:t>
            </a:r>
            <a:endParaRPr lang="ru-RU" sz="3200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664295" cy="4226604"/>
          </a:xfrm>
          <a:prstGeom prst="rect">
            <a:avLst/>
          </a:prstGeom>
          <a:noFill/>
        </p:spPr>
      </p:pic>
      <p:pic>
        <p:nvPicPr>
          <p:cNvPr id="4" name="Рисунок 3" descr="ÐÐ°Ð±Ð¾ÑÐºÐ° Ñ ÑÐ°ÑÐºÐ¾Ð¼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75" y="2348880"/>
            <a:ext cx="2408486" cy="3936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ÐÐ¾Ð²Ð»Ñ Ð¿ÑÐ¸Ñ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198" y="2852936"/>
            <a:ext cx="2287143" cy="34458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 flipH="1">
            <a:off x="3131839" y="1268760"/>
            <a:ext cx="324035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ea typeface="Calibri"/>
                <a:cs typeface="Times New Roman"/>
              </a:rPr>
              <a:t>Не ловить бабочек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 rot="10800000" flipH="1" flipV="1">
            <a:off x="6012161" y="1694420"/>
            <a:ext cx="2808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ea typeface="Calibri"/>
                <a:cs typeface="Times New Roman"/>
              </a:rPr>
              <a:t>Не ловить птиц.</a:t>
            </a:r>
            <a:r>
              <a:rPr lang="ru-RU" sz="3200" dirty="0">
                <a:ea typeface="Calibri"/>
                <a:cs typeface="Times New Roman"/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5498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124744"/>
            <a:ext cx="360040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Рисунок 2" descr="https://lifeo.ru/wp-content/uploads/beregite-prirodu-1-400x3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776864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102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lifeo.ru/wp-content/uploads/beregite-prirodu-18-400x34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416824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682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a typeface="Calibri"/>
                <a:cs typeface="Times New Roman"/>
              </a:rPr>
              <a:t>-   Природа – это то, что нас окружает</a:t>
            </a:r>
            <a:endParaRPr lang="ru-RU" dirty="0"/>
          </a:p>
        </p:txBody>
      </p:sp>
      <p:pic>
        <p:nvPicPr>
          <p:cNvPr id="4" name="Объект 3" descr="ÐÑÐ¸ÑÐ¾Ð´Ð° Ð¸ ÑÐµÐ»Ð¾Ð²ÐµÐº (60 ÑÐ¾ÑÐ¾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216" y="1600200"/>
            <a:ext cx="6815567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51216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i="1" dirty="0">
                <a:ea typeface="Calibri"/>
                <a:cs typeface="Times New Roman"/>
              </a:rPr>
              <a:t>Уголок природы в детском саду учит </a:t>
            </a:r>
            <a:r>
              <a:rPr lang="ru-RU" i="1" dirty="0" smtClean="0">
                <a:ea typeface="Calibri"/>
                <a:cs typeface="Times New Roman"/>
              </a:rPr>
              <a:t>детей обращаться </a:t>
            </a:r>
            <a:r>
              <a:rPr lang="ru-RU" i="1" dirty="0">
                <a:ea typeface="Calibri"/>
                <a:cs typeface="Times New Roman"/>
              </a:rPr>
              <a:t>с </a:t>
            </a:r>
            <a:r>
              <a:rPr lang="ru-RU" i="1" dirty="0" smtClean="0">
                <a:ea typeface="Calibri"/>
                <a:cs typeface="Times New Roman"/>
              </a:rPr>
              <a:t>ней.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4" name="Объект 3" descr="Девочка рассматривает комнатное растение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7344815" cy="4176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4401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ea typeface="Calibri"/>
                <a:cs typeface="Times New Roman"/>
              </a:rPr>
              <a:t>Возможность заботиться о других живых </a:t>
            </a:r>
            <a:r>
              <a:rPr lang="ru-RU" sz="3600" b="1" dirty="0" smtClean="0">
                <a:ea typeface="Calibri"/>
                <a:cs typeface="Times New Roman"/>
              </a:rPr>
              <a:t>существа - </a:t>
            </a:r>
            <a:r>
              <a:rPr lang="ru-RU" sz="3600" b="1" dirty="0">
                <a:ea typeface="Calibri"/>
                <a:cs typeface="Times New Roman"/>
              </a:rPr>
              <a:t>воспитывает в детях доброту и ответственность</a:t>
            </a:r>
          </a:p>
        </p:txBody>
      </p:sp>
      <p:pic>
        <p:nvPicPr>
          <p:cNvPr id="5" name="Объект 4" descr="Девочка кормит аквариумных рыбок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24880"/>
            <a:ext cx="6768752" cy="41564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36712"/>
            <a:ext cx="5760640" cy="5809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lifeo.ru/wp-content/uploads/beregite-prirodu-17-400x34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7560840" cy="59046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268760"/>
            <a:ext cx="4392488" cy="1488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lifeo.ru/wp-content/uploads/beregite-prirodu-19-400x34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488832" cy="54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1268760"/>
            <a:ext cx="3672408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lifeo.ru/wp-content/uploads/beregite-prirodu-21-400x34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344816" cy="55446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ea typeface="Calibri"/>
                <a:cs typeface="Times New Roman"/>
              </a:rPr>
              <a:t>Нельзя забирать </a:t>
            </a:r>
            <a:r>
              <a:rPr lang="ru-RU" sz="3200" b="1" dirty="0" smtClean="0">
                <a:ea typeface="Calibri"/>
                <a:cs typeface="Times New Roman"/>
              </a:rPr>
              <a:t>животных </a:t>
            </a:r>
            <a:r>
              <a:rPr lang="ru-RU" sz="3200" b="1" dirty="0" smtClean="0">
                <a:solidFill>
                  <a:prstClr val="white"/>
                </a:solidFill>
                <a:ea typeface="Calibri"/>
                <a:cs typeface="Times New Roman"/>
              </a:rPr>
              <a:t>  </a:t>
            </a:r>
            <a:r>
              <a:rPr lang="ru-RU" sz="3200" b="1" dirty="0">
                <a:solidFill>
                  <a:prstClr val="white"/>
                </a:solidFill>
                <a:ea typeface="Calibri"/>
                <a:cs typeface="Times New Roman"/>
              </a:rPr>
              <a:t>с постоянного места жительства.</a:t>
            </a:r>
            <a:r>
              <a:rPr lang="ru-RU" sz="3200" b="1" dirty="0" smtClean="0">
                <a:ea typeface="Calibri"/>
                <a:cs typeface="Times New Roman"/>
              </a:rPr>
              <a:t>                                        Нельзя </a:t>
            </a:r>
            <a:r>
              <a:rPr lang="ru-RU" sz="3200" b="1" dirty="0">
                <a:ea typeface="Calibri"/>
                <a:cs typeface="Times New Roman"/>
              </a:rPr>
              <a:t>ломать веточки на деревьях. </a:t>
            </a:r>
            <a:r>
              <a:rPr lang="ru-RU" sz="3200" b="1" dirty="0" smtClean="0">
                <a:ea typeface="Calibri"/>
                <a:cs typeface="Times New Roman"/>
              </a:rPr>
              <a:t> </a:t>
            </a:r>
            <a:endParaRPr lang="ru-RU" sz="3200" b="1" dirty="0"/>
          </a:p>
        </p:txBody>
      </p:sp>
      <p:pic>
        <p:nvPicPr>
          <p:cNvPr id="4" name="Объект 3" descr="ÐÐ°Ð±Ð¸ÑÐ°ÐµÑ ÐµÐ¶Ð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3528392" cy="4248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3528392" cy="4248472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 flipV="1">
            <a:off x="10404648" y="3861047"/>
            <a:ext cx="914400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10116616" y="5672946"/>
            <a:ext cx="914400" cy="1323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6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3348372" cy="432047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flipH="1">
            <a:off x="467544" y="620686"/>
            <a:ext cx="4176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ea typeface="Calibri"/>
                <a:cs typeface="Times New Roman"/>
              </a:rPr>
              <a:t>Нельзя разрушать птичьи гнезда.</a:t>
            </a:r>
            <a:endParaRPr lang="ru-RU" sz="2800" dirty="0"/>
          </a:p>
        </p:txBody>
      </p:sp>
      <p:pic>
        <p:nvPicPr>
          <p:cNvPr id="4" name="Рисунок 3" descr="Ð ÐµÐ·ÑÐ±Ð° Ð½Ð° ÐºÐ¾ÑÐ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04864"/>
            <a:ext cx="3384375" cy="40816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5292080" y="1249378"/>
            <a:ext cx="34563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ea typeface="Calibri"/>
                <a:cs typeface="Times New Roman"/>
              </a:rPr>
              <a:t>Нельзя резать на коре деревьев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8933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76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Человек и природа</vt:lpstr>
      <vt:lpstr>-   Природа – это то, что нас окружает</vt:lpstr>
      <vt:lpstr>Уголок природы в детском саду учит детей обращаться с ней.</vt:lpstr>
      <vt:lpstr>Возможность заботиться о других живых существа - воспитывает в детях доброту и ответственность</vt:lpstr>
      <vt:lpstr>Презентация PowerPoint</vt:lpstr>
      <vt:lpstr>Презентация PowerPoint</vt:lpstr>
      <vt:lpstr>Презентация PowerPoint</vt:lpstr>
      <vt:lpstr>Нельзя забирать животных   с постоянного места жительства.                                        Нельзя ломать веточки на деревьях.  </vt:lpstr>
      <vt:lpstr>Презентация PowerPoint</vt:lpstr>
      <vt:lpstr>Презентация PowerPoint</vt:lpstr>
      <vt:lpstr>Не топтать пресмыкающихся.  Не топтать грибы. </vt:lpstr>
      <vt:lpstr>Не обрывать паутину. </vt:lpstr>
      <vt:lpstr>Презентация PowerPoint</vt:lpstr>
      <vt:lpstr>Презентация PowerPoint</vt:lpstr>
    </vt:vector>
  </TitlesOfParts>
  <Company>123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Людмила</cp:lastModifiedBy>
  <cp:revision>10</cp:revision>
  <dcterms:created xsi:type="dcterms:W3CDTF">2016-12-09T06:17:51Z</dcterms:created>
  <dcterms:modified xsi:type="dcterms:W3CDTF">2019-05-12T04:10:43Z</dcterms:modified>
</cp:coreProperties>
</file>