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8AA13-673F-4050-8628-25D038F406A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62641-D917-499D-B791-167FDFA8F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D%D0%BE%D1%80%D0%B2%D0%B5%D0%B3%D0%B8%D1%8F" TargetMode="External"/><Relationship Id="rId2" Type="http://schemas.openxmlformats.org/officeDocument/2006/relationships/hyperlink" Target="https://ru.wikipedia.org/wiki/1767_%D0%B3%D0%BE%D0%B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9E%D1%81%D0%BB%D0%BE" TargetMode="External"/><Relationship Id="rId4" Type="http://schemas.openxmlformats.org/officeDocument/2006/relationships/hyperlink" Target="https://ru.wikipedia.org/wiki/1875_%D0%B3%D0%BE%D0%B4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05_%D0%B3%D0%BE%D0%B4" TargetMode="External"/><Relationship Id="rId2" Type="http://schemas.openxmlformats.org/officeDocument/2006/relationships/hyperlink" Target="https://ru.wikipedia.org/wiki/%D0%90%D0%BB%D1%8C%D0%BF%D1%8B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1%D0%BA%D0%BE%D1%80%D0%BE%D1%81%D1%82%D0%BD%D0%BE%D0%B9_%D1%81%D0%BF%D1%83%D1%81%D0%BA_(%D0%B3%D0%BE%D1%80%D0%BD%D0%BE%D0%BB%D1%8B%D0%B6%D0%BD%D1%8B%D0%B9_%D1%81%D0%BF%D0%BE%D1%80%D1%82)" TargetMode="External"/><Relationship Id="rId5" Type="http://schemas.openxmlformats.org/officeDocument/2006/relationships/hyperlink" Target="https://ru.wikipedia.org/wiki/%D0%9C%D0%B5%D0%B6%D0%B4%D1%83%D0%BD%D0%B0%D1%80%D0%BE%D0%B4%D0%BD%D0%B0%D1%8F_%D1%84%D0%B5%D0%B4%D0%B5%D1%80%D0%B0%D1%86%D0%B8%D1%8F_%D0%BB%D1%8B%D0%B6%D0%BD%D0%BE%D0%B3%D0%BE_%D1%81%D0%BF%D0%BE%D1%80%D1%82%D0%B0" TargetMode="External"/><Relationship Id="rId4" Type="http://schemas.openxmlformats.org/officeDocument/2006/relationships/hyperlink" Target="https://ru.wikipedia.org/wiki/1931_%D0%B3%D0%BE%D0%B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933056"/>
            <a:ext cx="3995936" cy="1752600"/>
          </a:xfrm>
        </p:spPr>
        <p:txBody>
          <a:bodyPr/>
          <a:lstStyle/>
          <a:p>
            <a:r>
              <a:rPr lang="ru-RU" dirty="0" smtClean="0"/>
              <a:t>Подготовил </a:t>
            </a:r>
          </a:p>
          <a:p>
            <a:r>
              <a:rPr lang="ru-RU" dirty="0" err="1" smtClean="0"/>
              <a:t>Кутарев</a:t>
            </a:r>
            <a:r>
              <a:rPr lang="ru-RU" dirty="0" smtClean="0"/>
              <a:t> В.В.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7572779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600" b="1" i="1" dirty="0">
                <a:solidFill>
                  <a:srgbClr val="0070C0"/>
                </a:solidFill>
              </a:rPr>
              <a:t>Слалом</a:t>
            </a:r>
            <a:r>
              <a:rPr lang="ru-RU" sz="9600" b="1" i="1" dirty="0">
                <a:solidFill>
                  <a:srgbClr val="0070C0"/>
                </a:solidFill>
              </a:rPr>
              <a:t> (</a:t>
            </a:r>
            <a:r>
              <a:rPr lang="ru-RU" sz="5400" b="1" i="1" dirty="0">
                <a:solidFill>
                  <a:srgbClr val="0070C0"/>
                </a:solidFill>
              </a:rPr>
              <a:t>горнолыжный спорт</a:t>
            </a:r>
            <a:r>
              <a:rPr lang="ru-RU" sz="9600" b="1" i="1" dirty="0">
                <a:solidFill>
                  <a:srgbClr val="0070C0"/>
                </a:solidFill>
              </a:rPr>
              <a:t>)</a:t>
            </a:r>
          </a:p>
        </p:txBody>
      </p:sp>
      <p:pic>
        <p:nvPicPr>
          <p:cNvPr id="13314" name="Picture 2" descr="http://www.planetsnow.de/sixcms/media.php/6/svindal%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823627"/>
            <a:ext cx="4896544" cy="3034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Слалом</a:t>
            </a:r>
            <a:r>
              <a:rPr lang="ru-RU" sz="2800" dirty="0"/>
              <a:t> </a:t>
            </a:r>
            <a:r>
              <a:rPr lang="ru-RU" sz="2800" dirty="0" smtClean="0"/>
              <a:t>— </a:t>
            </a:r>
            <a:r>
              <a:rPr lang="ru-RU" sz="2800" dirty="0"/>
              <a:t>спуск с горы на лыжах по трассе длиной 450—500 м, размеченной воротами (ширина ворот 3,5-4 м, расстояние между ними от 0,7 до 15 м). Перепад высот между стартом и финишем 60—150 м. Лыжники развивают на трассе среднюю скорость 40 км/ч. Во время прохождения трассы спортсмены обязаны проехать через все ворота; за пропуск ворот или пересечении их одной лыжей спортсмены снимаются с соревнований. Результат определяют по сумме времени, показанного в двух спусках на двух различных трассах.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halikov1.narod.ru/slalom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22558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7346"/>
            <a:ext cx="82809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 </a:t>
            </a:r>
            <a:r>
              <a:rPr lang="ru-RU" sz="2400" dirty="0">
                <a:hlinkClick r:id="rId2" tooltip="1767 год"/>
              </a:rPr>
              <a:t>1767 году</a:t>
            </a:r>
            <a:r>
              <a:rPr lang="ru-RU" sz="2400" dirty="0"/>
              <a:t> норвежцы разыграли 4 приза среди лыжников, которые должны были пройти по лесистому склону между кустами, не падая во время спуска и не поломав лыжи, и 6 призов для тех, кто спустится на лыжах с крутого склона, не пользуясь палками. Тогда ещё не существовало различий между равнинными и горными лыжами. Техника собственно горных лыж начала складываться в окрестностях местечка </a:t>
            </a:r>
            <a:r>
              <a:rPr lang="ru-RU" sz="2400" dirty="0" err="1"/>
              <a:t>Телемарк</a:t>
            </a:r>
            <a:r>
              <a:rPr lang="ru-RU" sz="2400" dirty="0"/>
              <a:t> на юге </a:t>
            </a:r>
            <a:r>
              <a:rPr lang="ru-RU" sz="2400" dirty="0">
                <a:hlinkClick r:id="rId3" tooltip="Норвегия"/>
              </a:rPr>
              <a:t>Норвегии</a:t>
            </a:r>
            <a:r>
              <a:rPr lang="ru-RU" sz="2400" dirty="0"/>
              <a:t>. Самый первый в мире горнолыжный клуб, по свидетельству историков, был основан энтузиастами нового вида спорта в </a:t>
            </a:r>
            <a:r>
              <a:rPr lang="ru-RU" sz="2400" dirty="0">
                <a:hlinkClick r:id="rId4" tooltip="1875 год"/>
              </a:rPr>
              <a:t>1875 году</a:t>
            </a:r>
            <a:r>
              <a:rPr lang="ru-RU" sz="2400" dirty="0"/>
              <a:t> в Христиании (ныне </a:t>
            </a:r>
            <a:r>
              <a:rPr lang="ru-RU" sz="2400" dirty="0">
                <a:hlinkClick r:id="rId5" tooltip="Осло"/>
              </a:rPr>
              <a:t>Осло</a:t>
            </a:r>
            <a:r>
              <a:rPr lang="ru-RU" sz="2400" dirty="0"/>
              <a:t>), а еще через два года при клубе начала работать горнолыжная школа. Первые отдельные горнолыжные соревнования были проведены в 1879 на горе </a:t>
            </a:r>
            <a:r>
              <a:rPr lang="ru-RU" sz="2400" dirty="0" err="1"/>
              <a:t>Гусби</a:t>
            </a:r>
            <a:r>
              <a:rPr lang="ru-RU" sz="2400" dirty="0"/>
              <a:t> недалеко от Христиании. О тех временах нам напоминают сохранившиеся до сих пор термины, например, повороты «</a:t>
            </a:r>
            <a:r>
              <a:rPr lang="ru-RU" sz="2400" dirty="0" err="1"/>
              <a:t>телемарк</a:t>
            </a:r>
            <a:r>
              <a:rPr lang="ru-RU" sz="2400" dirty="0"/>
              <a:t>», «Христиания».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s.laola1.at/Wintersport/SkiAlpin/1Diashow2013/2031239_adelslalom_dia8_8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212516" cy="5182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Однако по утверждению специалистов, истинными основоположниками горнолыжного спорта стали всё-таки австрийцы. Горнолыжные соревнования начали проводиться в </a:t>
            </a:r>
            <a:r>
              <a:rPr lang="ru-RU" sz="2800" dirty="0">
                <a:hlinkClick r:id="rId2" tooltip="Альпы"/>
              </a:rPr>
              <a:t>Альпах</a:t>
            </a:r>
            <a:r>
              <a:rPr lang="ru-RU" sz="2800" dirty="0"/>
              <a:t> с </a:t>
            </a:r>
            <a:r>
              <a:rPr lang="ru-RU" sz="2800" dirty="0">
                <a:hlinkClick r:id="rId3" tooltip="1905 год"/>
              </a:rPr>
              <a:t>1905 года</a:t>
            </a:r>
            <a:r>
              <a:rPr lang="ru-RU" sz="2800" dirty="0"/>
              <a:t>. А в </a:t>
            </a:r>
            <a:r>
              <a:rPr lang="ru-RU" sz="2800" dirty="0">
                <a:hlinkClick r:id="rId4" tooltip="1931 год"/>
              </a:rPr>
              <a:t>1931 году</a:t>
            </a:r>
            <a:r>
              <a:rPr lang="ru-RU" sz="2800" dirty="0"/>
              <a:t> </a:t>
            </a:r>
            <a:r>
              <a:rPr lang="ru-RU" sz="2800" dirty="0">
                <a:hlinkClick r:id="rId5" tooltip="Международная федерация лыжного спорта"/>
              </a:rPr>
              <a:t>Международная федерация лыжного спорта</a:t>
            </a:r>
            <a:r>
              <a:rPr lang="ru-RU" sz="2800" dirty="0"/>
              <a:t> </a:t>
            </a:r>
            <a:r>
              <a:rPr lang="ru-RU" sz="2800" i="1" dirty="0"/>
              <a:t>(FIS)</a:t>
            </a:r>
            <a:r>
              <a:rPr lang="ru-RU" sz="2800" dirty="0"/>
              <a:t> включила в программу чемпионата мира по лыжам слалом и </a:t>
            </a:r>
            <a:r>
              <a:rPr lang="ru-RU" sz="2800" dirty="0">
                <a:hlinkClick r:id="rId6" tooltip="Скоростной спуск (горнолыжный спорт)"/>
              </a:rPr>
              <a:t>скоростной спуск</a:t>
            </a:r>
            <a:r>
              <a:rPr lang="ru-RU" sz="2800" dirty="0"/>
              <a:t> для мужчин и женщин. Причем в 1920—1930-е гг. лыжники не придерживались узкой специализации, многие успешно выступали и в горных, и в равнинных лыжах.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2.pictures.gi.zimbio.com/Women+Slalom+Alpine+FIS+Ski+World+Championships+BI1BzQqVCy6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2424"/>
            <a:ext cx="9146900" cy="6100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132856"/>
            <a:ext cx="75062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32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Кубатина</dc:creator>
  <cp:lastModifiedBy>Информатика-9</cp:lastModifiedBy>
  <cp:revision>4</cp:revision>
  <dcterms:created xsi:type="dcterms:W3CDTF">2015-12-28T19:42:25Z</dcterms:created>
  <dcterms:modified xsi:type="dcterms:W3CDTF">2020-09-08T05:26:53Z</dcterms:modified>
</cp:coreProperties>
</file>