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34" d="100"/>
          <a:sy n="34" d="100"/>
        </p:scale>
        <p:origin x="-2765" y="-106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CE589-4AF7-4EF4-B974-39E47D5EC6CA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E8169-F51D-4769-9B8E-D45F48064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91;&#1074;&#1086;&#1088;&#1086;&#1074;\Desktop\&#1057;&#1084;&#1077;&#1096;&#1072;&#1088;&#1080;&#1082;&#1080;\Petushok_-_Ku-ka-re-ku_(iPleer.fm).mp3" TargetMode="Externa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Суворов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5072" y="0"/>
            <a:ext cx="9649072" cy="7581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27687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Сказка «Цыпленок» </a:t>
            </a:r>
            <a:b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К. Чуковский</a:t>
            </a:r>
            <a:endParaRPr lang="ru-RU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653136"/>
            <a:ext cx="4248472" cy="1872208"/>
          </a:xfrm>
        </p:spPr>
        <p:txBody>
          <a:bodyPr>
            <a:normAutofit/>
          </a:bodyPr>
          <a:lstStyle/>
          <a:p>
            <a:pPr algn="r"/>
            <a:endParaRPr lang="ru-RU" sz="17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r"/>
            <a:endParaRPr lang="ru-RU" sz="1400" dirty="0" smtClean="0">
              <a:solidFill>
                <a:srgbClr val="7030A0"/>
              </a:solidFill>
              <a:latin typeface="Arial Black" pitchFamily="34" charset="0"/>
            </a:endParaRPr>
          </a:p>
          <a:p>
            <a:pPr algn="r"/>
            <a:endParaRPr lang="ru-RU" sz="1400" dirty="0" smtClean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-003-ZHil-na-svete-tsypljon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3-003-ZHil-na-svete-tsypljon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004-004-I-byla-u-nego-ma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5-005-TSypljonok-ostalsja-u-zabora-od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etushok_-_Ku-ka-re-ku_(iPle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95928" y="5229200"/>
            <a:ext cx="648072" cy="648072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8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6-006-TSypljonku-eto-ochen-ponravil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7-007-V-luzhe-sidela-ljagus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8-008-Tut-k-tsypljonku-podbezhala-ma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4</Words>
  <Application>Microsoft Office PowerPoint</Application>
  <PresentationFormat>Экран (4:3)</PresentationFormat>
  <Paragraphs>2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Сказка «Цыпленок»  К. Чуковский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К.Чуковский</dc:title>
  <dc:creator>Суворов</dc:creator>
  <cp:lastModifiedBy>роман макаров</cp:lastModifiedBy>
  <cp:revision>9</cp:revision>
  <dcterms:created xsi:type="dcterms:W3CDTF">2017-12-06T16:19:58Z</dcterms:created>
  <dcterms:modified xsi:type="dcterms:W3CDTF">2020-09-03T04:47:41Z</dcterms:modified>
</cp:coreProperties>
</file>