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71" r:id="rId4"/>
    <p:sldId id="259" r:id="rId5"/>
    <p:sldId id="272" r:id="rId6"/>
    <p:sldId id="270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2" d="100"/>
          <a:sy n="72" d="100"/>
        </p:scale>
        <p:origin x="-643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278F0D-26A6-4E3D-8F06-FA908181E788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6923CD-2CFB-4109-9CB5-DF0AA2F3C3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62AEB-7850-4CFE-B29F-26838ED7EBA1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89C8E-A983-4496-91B8-DF4C27AD43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9F7C2-43AC-4812-BDE5-7B1F00616092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F4A72-125C-4113-AE5B-9A2EBB0D63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F6F05DB-BBA8-4599-97CB-132ED9170C3B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00A6A27-A1AE-4677-B1A5-50490C9BFC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A4E207-6FB0-48A2-A3A9-1FB55C02AFEC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2222AC-4951-46F2-81D7-6C4F7365E6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84CF6-B720-4F86-81E0-735C778712DB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390CF-AB7D-46F9-9AEB-D06A079FB3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DA764-9054-4F75-932F-DEFB750D88D0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F2D10-E0B7-45C2-801E-27E8C7AD77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95D86F7-F49C-457E-8CC4-0060F62E6000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3FC0ECF-704D-4745-B6E8-4889F16FC5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57F9F-4C69-4853-91F6-E92F789C6720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9F3BE-03BD-4143-910E-9E6805212C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C70D8AC-7509-44EC-A6EE-4A78640C1B36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00832F6-3308-4A90-95AB-E3643849EC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74993CB-EE18-482A-80FD-F8409666E718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6597C58-85E9-4C39-B35F-818430D7ED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844E9F-958A-4DD0-B98C-4322D39DC609}" type="datetimeFigureOut">
              <a:rPr lang="ru-RU"/>
              <a:pPr>
                <a:defRPr/>
              </a:pPr>
              <a:t>08.09.2020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CE002C4-AF77-487C-A7BA-AEA4A08E05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1" r:id="rId4"/>
    <p:sldLayoutId id="2147483730" r:id="rId5"/>
    <p:sldLayoutId id="2147483735" r:id="rId6"/>
    <p:sldLayoutId id="2147483729" r:id="rId7"/>
    <p:sldLayoutId id="2147483736" r:id="rId8"/>
    <p:sldLayoutId id="2147483737" r:id="rId9"/>
    <p:sldLayoutId id="2147483728" r:id="rId10"/>
    <p:sldLayoutId id="214748372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 descr="http://rostovmama.ru/upload/000/u2/208/bbcdac8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1393825"/>
            <a:ext cx="6335712" cy="485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8313" y="333375"/>
            <a:ext cx="7915275" cy="1700213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утренней зарядки</a:t>
            </a:r>
            <a:endParaRPr lang="ru-RU" sz="4000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ru-RU" altLang="ru-RU" sz="4000" i="1" smtClean="0">
                <a:latin typeface="Times New Roman" pitchFamily="18" charset="0"/>
                <a:cs typeface="Times New Roman" pitchFamily="18" charset="0"/>
              </a:rPr>
              <a:t>Наклоны делай в правую и левую сторону, выпады и махи левой и правой ногой.</a:t>
            </a:r>
          </a:p>
          <a:p>
            <a:endParaRPr lang="ru-RU" smtClean="0"/>
          </a:p>
        </p:txBody>
      </p:sp>
      <p:pic>
        <p:nvPicPr>
          <p:cNvPr id="22530" name="Picture 4" descr="j02327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3810000"/>
            <a:ext cx="2286000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2" descr="http://www.likar.info/pictures_ckfinder/images/album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810000"/>
            <a:ext cx="2955925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http://blog.burunduk-box.com.ua/wp-content/uploads/2015/08/mornin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2954338"/>
            <a:ext cx="4752975" cy="352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ru-RU" altLang="ru-RU" sz="4000" i="1" smtClean="0">
                <a:latin typeface="Times New Roman" pitchFamily="18" charset="0"/>
                <a:cs typeface="Times New Roman" pitchFamily="18" charset="0"/>
              </a:rPr>
              <a:t>Не забывай о правильном дыхании. Дыши свободно, через нос.</a:t>
            </a:r>
          </a:p>
          <a:p>
            <a:endParaRPr lang="ru-RU" smtClean="0"/>
          </a:p>
        </p:txBody>
      </p:sp>
      <p:pic>
        <p:nvPicPr>
          <p:cNvPr id="23555" name="Picture 4" descr="j02324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3200400"/>
            <a:ext cx="197167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ru-RU" altLang="ru-RU" sz="4000" i="1" smtClean="0">
                <a:latin typeface="Times New Roman" pitchFamily="18" charset="0"/>
                <a:cs typeface="Times New Roman" pitchFamily="18" charset="0"/>
              </a:rPr>
              <a:t>Упражнения выполняй без предметов и с предметами.</a:t>
            </a:r>
          </a:p>
          <a:p>
            <a:endParaRPr lang="ru-RU" smtClean="0"/>
          </a:p>
        </p:txBody>
      </p:sp>
      <p:pic>
        <p:nvPicPr>
          <p:cNvPr id="24578" name="Picture 8" descr="j02328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2997200"/>
            <a:ext cx="163195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13" descr="j028365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2513" y="3286125"/>
            <a:ext cx="2667000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ъект 2"/>
          <p:cNvSpPr>
            <a:spLocks noGrp="1"/>
          </p:cNvSpPr>
          <p:nvPr>
            <p:ph sz="quarter" idx="1"/>
          </p:nvPr>
        </p:nvSpPr>
        <p:spPr>
          <a:xfrm>
            <a:off x="457200" y="765175"/>
            <a:ext cx="7467600" cy="5708650"/>
          </a:xfrm>
        </p:spPr>
        <p:txBody>
          <a:bodyPr/>
          <a:lstStyle/>
          <a:p>
            <a:r>
              <a:rPr lang="ru-RU" altLang="ru-RU" sz="4000" i="1" smtClean="0">
                <a:latin typeface="Times New Roman" pitchFamily="18" charset="0"/>
                <a:cs typeface="Times New Roman" pitchFamily="18" charset="0"/>
              </a:rPr>
              <a:t>Хорошо делать зарядку под бодрую, ритмичную, но негромкую музыку.</a:t>
            </a:r>
          </a:p>
          <a:p>
            <a:endParaRPr lang="ru-RU" smtClean="0"/>
          </a:p>
        </p:txBody>
      </p:sp>
      <p:pic>
        <p:nvPicPr>
          <p:cNvPr id="25602" name="Picture 10" descr="j02324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3644900"/>
            <a:ext cx="2344738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12" descr="j023273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00713" y="3213100"/>
            <a:ext cx="1646237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ъект 2"/>
          <p:cNvSpPr>
            <a:spLocks noGrp="1"/>
          </p:cNvSpPr>
          <p:nvPr>
            <p:ph sz="quarter" idx="1"/>
          </p:nvPr>
        </p:nvSpPr>
        <p:spPr>
          <a:xfrm>
            <a:off x="457200" y="404813"/>
            <a:ext cx="7467600" cy="6069012"/>
          </a:xfrm>
        </p:spPr>
        <p:txBody>
          <a:bodyPr/>
          <a:lstStyle/>
          <a:p>
            <a:r>
              <a:rPr lang="ru-RU" altLang="ru-RU" sz="4000" i="1" smtClean="0">
                <a:latin typeface="Times New Roman" pitchFamily="18" charset="0"/>
                <a:cs typeface="Times New Roman" pitchFamily="18" charset="0"/>
              </a:rPr>
              <a:t>После зарядки полезно принять душ, облиться тёплой водой или обтереться влажным полотенцем, а затем растереться сухим.</a:t>
            </a:r>
          </a:p>
          <a:p>
            <a:endParaRPr lang="ru-RU" smtClean="0"/>
          </a:p>
        </p:txBody>
      </p:sp>
      <p:pic>
        <p:nvPicPr>
          <p:cNvPr id="26626" name="Picture 11" descr="j02330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4581525"/>
            <a:ext cx="2233613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14" descr="j0365300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5600" y="4267200"/>
            <a:ext cx="2133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5" descr="j02321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288" y="3435350"/>
            <a:ext cx="2001837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0"/>
            <a:ext cx="7467600" cy="6473825"/>
          </a:xfrm>
        </p:spPr>
        <p:txBody>
          <a:bodyPr>
            <a:normAutofit/>
          </a:bodyPr>
          <a:lstStyle/>
          <a:p>
            <a:pPr marL="0" indent="0" algn="just" fontAlgn="auto">
              <a:spcAft>
                <a:spcPts val="0"/>
              </a:spcAft>
              <a:buFont typeface="Wingdings"/>
              <a:buNone/>
              <a:defRPr/>
            </a:pPr>
            <a:r>
              <a:rPr lang="ru-RU" altLang="ru-RU" sz="4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Главные показатели здорового организма  это  осанка и походка, которые формируются с помощью строевых упражнений и вариативной ходьбы. Утренняя гимнастика всегда начинается с недлительной ходьбы разным </a:t>
            </a:r>
            <a:r>
              <a:rPr lang="ru-RU" altLang="ru-RU" sz="4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способом. </a:t>
            </a:r>
            <a:endParaRPr lang="ru-RU" alt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indent="-274320" fontAlgn="auto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6" descr="http://weekend.rambler.ru/imgs/2015/06/23/21/13316/4c95f6bdd576cc636910c0d02c9e6f325111d7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3573463"/>
            <a:ext cx="370522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 descr="http://szabotoi.ru/assets/images/resources/168/290x/utrennyaya-gimnastika-dlya-detey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25" y="4221163"/>
            <a:ext cx="3009900" cy="263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5888"/>
            <a:ext cx="7467600" cy="6357937"/>
          </a:xfrm>
        </p:spPr>
        <p:txBody>
          <a:bodyPr>
            <a:normAutofit/>
          </a:bodyPr>
          <a:lstStyle/>
          <a:p>
            <a:pPr marL="0" indent="0" algn="just" fontAlgn="auto">
              <a:spcAft>
                <a:spcPts val="0"/>
              </a:spcAft>
              <a:buFont typeface="Wingdings"/>
              <a:buNone/>
              <a:defRPr/>
            </a:pPr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</a:t>
            </a:r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помните, что </a:t>
            </a:r>
            <a:r>
              <a:rPr lang="ru-RU" sz="36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здоровый образ жизни</a:t>
            </a:r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не только физическая активность, но и </a:t>
            </a:r>
            <a:r>
              <a:rPr lang="ru-RU" sz="36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правильное питание</a:t>
            </a:r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здоровый сон, соблюдение правил </a:t>
            </a:r>
            <a:r>
              <a:rPr lang="ru-RU" sz="36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гигиены</a:t>
            </a:r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закаливание и </a:t>
            </a:r>
            <a:r>
              <a:rPr lang="ru-RU" sz="36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отказ от вредных привычек</a:t>
            </a:r>
            <a:r>
              <a:rPr lang="ru-RU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28676" name="Picture 4" descr="http://image.subscribe.ru/list/digest/children/im_20120117170342_492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817990">
            <a:off x="128588" y="5080000"/>
            <a:ext cx="2857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http://psyh-olog.ru/wp-content/uploads/2015/01/%D0%BA%D0%B0%D0%BA-%D1%80%D0%B0%D0%B7%D0%B2%D0%B8%D1%82%D1%8C-%D0%B7%D0%B4%D0%BE%D1%80%D0%BE%D0%B2%D1%8B%D0%B9-%D0%B4%D1%83%D1%85-%D0%B2-%D0%B7%D0%B4%D0%BE%D1%80%D0%BE%D0%B2%D0%BE%D0%BC-%D1%82%D0%B5%D0%BB%D0%B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Documents and Settings\Екатерина\Рабочий стол\Презентация\682589_f2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72175" y="5202238"/>
            <a:ext cx="2833688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утренняя                 гимнастика?</a:t>
            </a: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68413"/>
            <a:ext cx="7859713" cy="5205412"/>
          </a:xfrm>
        </p:spPr>
        <p:txBody>
          <a:bodyPr>
            <a:normAutofit fontScale="92500"/>
          </a:bodyPr>
          <a:lstStyle/>
          <a:p>
            <a:pPr marL="274320" indent="-274320" algn="just" fontAlgn="auto">
              <a:lnSpc>
                <a:spcPct val="150000"/>
              </a:lnSpc>
              <a:spcAft>
                <a:spcPts val="0"/>
              </a:spcAft>
              <a:buFont typeface="Wingdings"/>
              <a:buChar char=""/>
              <a:defRPr/>
            </a:pP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Утренняя гигиеническая гимнастика (зарядка) –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физических упражнений, выполняемых, как правило, утром, с целью разминки мышц и суставов.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Обычно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зарядка может выполняться на воздухе, в 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спортзале или 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Зарядка состоит из комплекса физических упражнений умеренной нагрузки, охватывающих основную скелетную мускулатуру. </a:t>
            </a:r>
            <a:endParaRPr lang="ru-RU" sz="2800" i="1" dirty="0"/>
          </a:p>
        </p:txBody>
      </p:sp>
      <p:pic>
        <p:nvPicPr>
          <p:cNvPr id="5" name="~PP1082.WAV">
            <a:hlinkClick r:id="" action="ppaction://media"/>
          </p:cNvPr>
          <p:cNvPicPr>
            <a:picLocks noRot="1" noChangeAspect="1"/>
          </p:cNvPicPr>
          <p:nvPr>
            <a:wavAudioFile r:embed="rId1" name="~PP1082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53463" y="63674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8" descr="j02326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4724400"/>
            <a:ext cx="148748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19" descr="solns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5113" y="-7938"/>
            <a:ext cx="1214437" cy="151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8488" cy="77787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Польза утренней зарядки</a:t>
            </a: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4" name="Объект 2"/>
          <p:cNvSpPr>
            <a:spLocks noGrp="1"/>
          </p:cNvSpPr>
          <p:nvPr>
            <p:ph sz="quarter" idx="1"/>
          </p:nvPr>
        </p:nvSpPr>
        <p:spPr>
          <a:xfrm>
            <a:off x="107950" y="1052513"/>
            <a:ext cx="8991600" cy="5616575"/>
          </a:xfrm>
        </p:spPr>
        <p:txBody>
          <a:bodyPr/>
          <a:lstStyle/>
          <a:p>
            <a:r>
              <a:rPr lang="ru-RU" i="1" smtClean="0"/>
              <a:t>Помогает быстрее проснуться;</a:t>
            </a:r>
          </a:p>
          <a:p>
            <a:r>
              <a:rPr lang="ru-RU" i="1" smtClean="0"/>
              <a:t>Улучшает общее самочувствие;</a:t>
            </a:r>
          </a:p>
          <a:p>
            <a:r>
              <a:rPr lang="ru-RU" i="1" smtClean="0"/>
              <a:t>Дает заряд бодрости, помогает наполнить свой день энергией;</a:t>
            </a:r>
          </a:p>
          <a:p>
            <a:r>
              <a:rPr lang="ru-RU" i="1" smtClean="0"/>
              <a:t>Повышает настроение и работоспособность;</a:t>
            </a:r>
          </a:p>
          <a:p>
            <a:r>
              <a:rPr lang="ru-RU" i="1" smtClean="0"/>
              <a:t>Укрепляет здоровье;</a:t>
            </a:r>
          </a:p>
          <a:p>
            <a:r>
              <a:rPr lang="ru-RU" i="1" smtClean="0"/>
              <a:t>Улучшает подвижность суставов;</a:t>
            </a:r>
          </a:p>
          <a:p>
            <a:r>
              <a:rPr lang="ru-RU" i="1" smtClean="0"/>
              <a:t>Активизирует все процессы в организме;</a:t>
            </a:r>
          </a:p>
          <a:p>
            <a:r>
              <a:rPr lang="ru-RU" i="1" smtClean="0"/>
              <a:t>Помогает поддерживать хорошую фигуру;</a:t>
            </a:r>
          </a:p>
          <a:p>
            <a:r>
              <a:rPr lang="ru-RU" i="1" smtClean="0"/>
              <a:t>Продлевает жизнь;</a:t>
            </a:r>
          </a:p>
          <a:p>
            <a:endParaRPr lang="ru-RU" i="1" smtClean="0"/>
          </a:p>
        </p:txBody>
      </p:sp>
      <p:pic>
        <p:nvPicPr>
          <p:cNvPr id="15365" name="Picture 21" descr="j023243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9163" y="5319713"/>
            <a:ext cx="196691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20" descr="j023273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08463" y="5019675"/>
            <a:ext cx="1863725" cy="181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3" descr="C:\Documents and Settings\Екатерина\Рабочий стол\Презентация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675" y="0"/>
            <a:ext cx="113030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0"/>
            <a:ext cx="8626475" cy="119697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4000" b="1" i="1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КАК   ДОЛЖНА ПРОХОДИТЬ УТРЕННЯЯ ГИМНАСТИКА          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sz="quarter" idx="1"/>
          </p:nvPr>
        </p:nvSpPr>
        <p:spPr>
          <a:xfrm>
            <a:off x="250825" y="1196975"/>
            <a:ext cx="8535988" cy="5661025"/>
          </a:xfrm>
        </p:spPr>
        <p:txBody>
          <a:bodyPr/>
          <a:lstStyle/>
          <a:p>
            <a:pPr algn="just"/>
            <a:r>
              <a:rPr lang="ru-RU" i="1" smtClean="0">
                <a:latin typeface="Times New Roman" pitchFamily="18" charset="0"/>
                <a:cs typeface="Times New Roman" pitchFamily="18" charset="0"/>
              </a:rPr>
              <a:t>Утренняя гимнастика (зарядка)  должна проводиться в хорошо проветренной комнате, а если позволяют условия – на свежем воздухе. </a:t>
            </a:r>
          </a:p>
          <a:p>
            <a:pPr algn="just"/>
            <a:r>
              <a:rPr lang="ru-RU" i="1" smtClean="0">
                <a:latin typeface="Times New Roman" pitchFamily="18" charset="0"/>
                <a:cs typeface="Times New Roman" pitchFamily="18" charset="0"/>
              </a:rPr>
              <a:t>Выполнять упражнения следует в легкой, не стесняющей движения одежде. После зарядки рекомендуются водные процедуры – влажное обтирание, обмывание, прием душа, летом – купание. </a:t>
            </a:r>
          </a:p>
          <a:p>
            <a:pPr algn="just"/>
            <a:r>
              <a:rPr lang="ru-RU" i="1" smtClean="0">
                <a:latin typeface="Times New Roman" pitchFamily="18" charset="0"/>
                <a:cs typeface="Times New Roman" pitchFamily="18" charset="0"/>
              </a:rPr>
              <a:t>При выполнении зарядки необходимо следить за самочувствием и правильным дыханием во время упражнения.</a:t>
            </a:r>
          </a:p>
          <a:p>
            <a:pPr algn="just"/>
            <a:r>
              <a:rPr lang="ru-RU" i="1" smtClean="0">
                <a:latin typeface="Times New Roman" pitchFamily="18" charset="0"/>
                <a:cs typeface="Times New Roman" pitchFamily="18" charset="0"/>
              </a:rPr>
              <a:t> Для регулирования нагрузки при занятиях зарядкой важное значение, как вспомогательное средство имеет самоконтроль – наблюдение за физическим состоянием (подсчет пульса, периодическое взвешивание). </a:t>
            </a:r>
          </a:p>
          <a:p>
            <a:endParaRPr lang="ru-RU" smtClean="0"/>
          </a:p>
        </p:txBody>
      </p:sp>
      <p:pic>
        <p:nvPicPr>
          <p:cNvPr id="8" name="~PP2582.WAV">
            <a:hlinkClick r:id="" action="ppaction://media"/>
          </p:cNvPr>
          <p:cNvPicPr>
            <a:picLocks noRot="1" noChangeAspect="1"/>
          </p:cNvPicPr>
          <p:nvPr>
            <a:wavAudioFile r:embed="rId1" name="~PP2582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75688" y="6381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1" descr="j023289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1989138"/>
            <a:ext cx="1614487" cy="184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15" descr="j023305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53200" y="4918075"/>
            <a:ext cx="203200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692150"/>
            <a:ext cx="9180513" cy="23749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r>
              <a:rPr lang="ru-RU" sz="3600" b="1" i="1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ПРИ РАЗРАБОТКЕ КОМПЛЕКСА УТРЕННЕЙ ГИМНАСТИКИ НЕОБХОДИМО УЧИТЫВАТЬ</a:t>
            </a:r>
            <a:r>
              <a:rPr lang="en-US" sz="3600" b="1" i="1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СЛЕДУЮЩИЕ НАИБОЛЕЕ ВАЖНЫЕ ФАКТОРЫ:</a:t>
            </a:r>
            <a:endParaRPr lang="ru-RU" sz="3600" b="1" i="1" cap="none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12" name="Объект 2"/>
          <p:cNvSpPr>
            <a:spLocks noGrp="1"/>
          </p:cNvSpPr>
          <p:nvPr>
            <p:ph sz="quarter" idx="1"/>
          </p:nvPr>
        </p:nvSpPr>
        <p:spPr>
          <a:xfrm>
            <a:off x="395288" y="3429000"/>
            <a:ext cx="6881812" cy="3168650"/>
          </a:xfrm>
        </p:spPr>
        <p:txBody>
          <a:bodyPr/>
          <a:lstStyle/>
          <a:p>
            <a:r>
              <a:rPr lang="ru-RU" sz="3600" i="1" smtClean="0">
                <a:latin typeface="Times New Roman" pitchFamily="18" charset="0"/>
                <a:cs typeface="Times New Roman" pitchFamily="18" charset="0"/>
              </a:rPr>
              <a:t>Состояние здоровья организма;</a:t>
            </a:r>
          </a:p>
          <a:p>
            <a:r>
              <a:rPr lang="ru-RU" sz="3600" i="1" smtClean="0">
                <a:latin typeface="Times New Roman" pitchFamily="18" charset="0"/>
                <a:cs typeface="Times New Roman" pitchFamily="18" charset="0"/>
              </a:rPr>
              <a:t>Общую физическую подготовленность организма;</a:t>
            </a:r>
          </a:p>
          <a:p>
            <a:r>
              <a:rPr lang="ru-RU" sz="3600" i="1" smtClean="0">
                <a:latin typeface="Times New Roman" pitchFamily="18" charset="0"/>
                <a:cs typeface="Times New Roman" pitchFamily="18" charset="0"/>
              </a:rPr>
              <a:t>Индивидуальные биологические ритмы организма;</a:t>
            </a:r>
          </a:p>
          <a:p>
            <a:endParaRPr lang="ru-RU" smtClean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 descr="http://doc4web.ru/uploads/files/99/99948/hello_html_m237ebdf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0013" y="4437063"/>
            <a:ext cx="3951288" cy="260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 descr="http://player.myshared.ru/1114385/data/images/img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419475" cy="253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Содержимое 2"/>
          <p:cNvSpPr>
            <a:spLocks noGrp="1"/>
          </p:cNvSpPr>
          <p:nvPr>
            <p:ph sz="quarter" idx="1"/>
          </p:nvPr>
        </p:nvSpPr>
        <p:spPr>
          <a:xfrm>
            <a:off x="2987675" y="0"/>
            <a:ext cx="6156325" cy="64738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Начинаем подготовку!</a:t>
            </a:r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Выходи на тренировку!</a:t>
            </a:r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Font typeface="Wingdings" pitchFamily="2" charset="2"/>
              <a:buNone/>
            </a:pPr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Чтоб здоровым, сильным быть,</a:t>
            </a:r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Со спортом вы должны дружить.</a:t>
            </a:r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Утро начинай с зарядки,</a:t>
            </a:r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Font typeface="Wingdings" pitchFamily="2" charset="2"/>
              <a:buNone/>
            </a:pPr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В классе все держи в порядке.</a:t>
            </a:r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Утром делаешь зарядку?</a:t>
            </a:r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Научи всех по порядку</a:t>
            </a:r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Руки, ноги разминать</a:t>
            </a:r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3200" b="1" i="1" smtClean="0">
                <a:latin typeface="Times New Roman" pitchFamily="18" charset="0"/>
                <a:cs typeface="Times New Roman" pitchFamily="18" charset="0"/>
              </a:rPr>
              <a:t>И здоровье поправлять!</a:t>
            </a:r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sz="320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6" descr="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65400"/>
            <a:ext cx="9144000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686800" cy="7921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утренней зарядки</a:t>
            </a: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59" name="Объект 2"/>
          <p:cNvSpPr>
            <a:spLocks noGrp="1"/>
          </p:cNvSpPr>
          <p:nvPr>
            <p:ph sz="quarter" idx="1"/>
          </p:nvPr>
        </p:nvSpPr>
        <p:spPr>
          <a:xfrm>
            <a:off x="0" y="765175"/>
            <a:ext cx="9144000" cy="5708650"/>
          </a:xfrm>
        </p:spPr>
        <p:txBody>
          <a:bodyPr/>
          <a:lstStyle/>
          <a:p>
            <a:r>
              <a:rPr lang="ru-RU" altLang="ru-RU" sz="3600" i="1" smtClean="0">
                <a:latin typeface="Times New Roman" pitchFamily="18" charset="0"/>
                <a:cs typeface="Times New Roman" pitchFamily="18" charset="0"/>
              </a:rPr>
              <a:t>Утреннюю гимнастику лучше всего делать на улице или в хорошо проветренном помещении</a:t>
            </a:r>
          </a:p>
          <a:p>
            <a:endParaRPr lang="ru-RU" smtClean="0"/>
          </a:p>
        </p:txBody>
      </p:sp>
      <p:pic>
        <p:nvPicPr>
          <p:cNvPr id="19460" name="Picture 17" descr="AG00315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5029200"/>
            <a:ext cx="125412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9" descr="j02326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005263"/>
            <a:ext cx="1487487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Объект 2"/>
          <p:cNvSpPr>
            <a:spLocks noGrp="1"/>
          </p:cNvSpPr>
          <p:nvPr>
            <p:ph sz="quarter" idx="1"/>
          </p:nvPr>
        </p:nvSpPr>
        <p:spPr>
          <a:xfrm>
            <a:off x="457200" y="908050"/>
            <a:ext cx="7467600" cy="5565775"/>
          </a:xfrm>
        </p:spPr>
        <p:txBody>
          <a:bodyPr/>
          <a:lstStyle/>
          <a:p>
            <a:r>
              <a:rPr lang="ru-RU" altLang="ru-RU" sz="4000" i="1" smtClean="0">
                <a:latin typeface="Times New Roman" pitchFamily="18" charset="0"/>
                <a:cs typeface="Times New Roman" pitchFamily="18" charset="0"/>
              </a:rPr>
              <a:t>Самая удобная спортивная одежда для зарядки – трусы и майка или спортивный костюм по сезону при занятиях на свежем воздухе.</a:t>
            </a:r>
          </a:p>
          <a:p>
            <a:endParaRPr lang="ru-RU" smtClean="0"/>
          </a:p>
        </p:txBody>
      </p:sp>
      <p:pic>
        <p:nvPicPr>
          <p:cNvPr id="20483" name="Picture 21" descr="j023289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3933825"/>
            <a:ext cx="1614487" cy="184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15" descr="j023305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3911600"/>
            <a:ext cx="2032000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809625" y="5862638"/>
            <a:ext cx="128905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ЛЕТОМ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83025" y="5783263"/>
            <a:ext cx="1552575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ОСЕНЬЮ</a:t>
            </a:r>
            <a:endParaRPr lang="ru-RU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235825" y="5908675"/>
            <a:ext cx="1354138" cy="4619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ЗИМОЙ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http://www.moirebenok.ua/wp-content/uploads/2014/10/archive_MR_05-2011-1351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68713"/>
            <a:ext cx="4787900" cy="318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Объект 2"/>
          <p:cNvSpPr>
            <a:spLocks noGrp="1"/>
          </p:cNvSpPr>
          <p:nvPr>
            <p:ph sz="quarter" idx="1"/>
          </p:nvPr>
        </p:nvSpPr>
        <p:spPr>
          <a:xfrm>
            <a:off x="457200" y="549275"/>
            <a:ext cx="7467600" cy="5924550"/>
          </a:xfrm>
        </p:spPr>
        <p:txBody>
          <a:bodyPr/>
          <a:lstStyle/>
          <a:p>
            <a:r>
              <a:rPr lang="ru-RU" altLang="ru-RU" sz="4000" i="1" smtClean="0">
                <a:latin typeface="Times New Roman" pitchFamily="18" charset="0"/>
                <a:cs typeface="Times New Roman" pitchFamily="18" charset="0"/>
              </a:rPr>
              <a:t>Включай в зарядку 8-9 упражнений и повторяй каждое упражнение 6-10 раз.</a:t>
            </a:r>
          </a:p>
          <a:p>
            <a:pPr>
              <a:buFont typeface="Wingdings" pitchFamily="2" charset="2"/>
              <a:buNone/>
            </a:pPr>
            <a:r>
              <a:rPr lang="ru-RU" altLang="ru-RU" sz="4000" i="1" smtClean="0">
                <a:latin typeface="Times New Roman" pitchFamily="18" charset="0"/>
                <a:cs typeface="Times New Roman" pitchFamily="18" charset="0"/>
              </a:rPr>
              <a:t>	Меньшее число повторений не приносит пользы.</a:t>
            </a:r>
          </a:p>
          <a:p>
            <a:endParaRPr lang="ru-RU" smtClean="0"/>
          </a:p>
        </p:txBody>
      </p:sp>
      <p:pic>
        <p:nvPicPr>
          <p:cNvPr id="21507" name="Picture 4" descr="AG00317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59563" y="3151188"/>
            <a:ext cx="1512887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373</TotalTime>
  <Words>397</Words>
  <Application>Microsoft Office PowerPoint</Application>
  <PresentationFormat>Экран (4:3)</PresentationFormat>
  <Paragraphs>47</Paragraphs>
  <Slides>17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Значение утренней зарядки</vt:lpstr>
      <vt:lpstr>Что такое утренняя                 гимнастика?</vt:lpstr>
      <vt:lpstr>Польза утренней зарядки</vt:lpstr>
      <vt:lpstr>          КАК   ДОЛЖНА ПРОХОДИТЬ УТРЕННЯЯ ГИМНАСТИКА          </vt:lpstr>
      <vt:lpstr>ПРИ РАЗРАБОТКЕ КОМПЛЕКСА УТРЕННЕЙ ГИМНАСТИКИ НЕОБХОДИМО УЧИТЫВАТЬ СЛЕДУЮЩИЕ НАИБОЛЕЕ ВАЖНЫЕ ФАКТОРЫ:</vt:lpstr>
      <vt:lpstr>Слайд 6</vt:lpstr>
      <vt:lpstr>Правила утренней зарядки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 и Сергей</dc:creator>
  <cp:lastModifiedBy>Пользователь Windows</cp:lastModifiedBy>
  <cp:revision>38</cp:revision>
  <dcterms:created xsi:type="dcterms:W3CDTF">2011-11-27T13:30:01Z</dcterms:created>
  <dcterms:modified xsi:type="dcterms:W3CDTF">2020-09-08T19:48:08Z</dcterms:modified>
</cp:coreProperties>
</file>