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3685A5-0402-4C2B-9E6B-9ACED2DF4D4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BE40B6-6C46-466F-9B7A-D4C25E97A9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Активизация речи посредством игровых деятельностей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44824"/>
            <a:ext cx="86044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Активизация речи у детей дошкольного возраста посредством компьютерных игр</a:t>
            </a:r>
            <a:endParaRPr lang="ru-RU" sz="2800" dirty="0"/>
          </a:p>
        </p:txBody>
      </p:sp>
      <p:pic>
        <p:nvPicPr>
          <p:cNvPr id="5" name="Рисунок 4" descr="&quot;Тенотен&quot; - успокаивающие препараты и средства Успокоительные таблетки от нервов без рецеп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852936"/>
            <a:ext cx="3672408" cy="382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100392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>
                <a:solidFill>
                  <a:srgbClr val="7030A0"/>
                </a:solidFill>
              </a:rPr>
              <a:t>Качество современного воспитательно-образовательного процесса тесно связано с коренными улучшениями технологий и методов обучения и воспитания, что в свою очередь зависит от применения педагогами комплекса технических средств. Широкое применение технических средств обучения – одна из закономерностей, характеризующих современный учебный процесс в переживаемую нами эпоху всеобщей информатизации общества, которая ставит новые проблемы перед системой образования и воспитания подрастающего поколения.</a:t>
            </a:r>
          </a:p>
          <a:p>
            <a:endParaRPr lang="ru-RU" dirty="0"/>
          </a:p>
        </p:txBody>
      </p:sp>
      <p:pic>
        <p:nvPicPr>
          <p:cNvPr id="4" name="Рисунок 3" descr="информация о центр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365104"/>
            <a:ext cx="3059832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>
                <a:solidFill>
                  <a:srgbClr val="7030A0"/>
                </a:solidFill>
              </a:rPr>
              <a:t>Занятия с применением компьютерных игр очень интересны дошкольникам. Они с большим удовольствием осваивают программы, добиваясь их правильного решения. Несомненно, можно утверждать, что компьютерные игры – новый вид развивающего обучения. И действительно, компьютер, обладая огромным потенциалом игровых и обучающих возможностей,   оказывает   значительное   воздействие на ребенка, но, как и любая техника, он не самоценен, и только во взаимодействии педагога, ребенка и компьютера можно достичь положительного результата.</a:t>
            </a:r>
          </a:p>
          <a:p>
            <a:endParaRPr lang="ru-RU" dirty="0"/>
          </a:p>
        </p:txBody>
      </p:sp>
      <p:pic>
        <p:nvPicPr>
          <p:cNvPr id="4" name="Рисунок 3" descr="https://im0-tub-ru.yandex.net/i?id=7d480f60cea867a73ca6d36118c31507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221088"/>
            <a:ext cx="2736304" cy="2364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>
                <a:solidFill>
                  <a:srgbClr val="7030A0"/>
                </a:solidFill>
              </a:rPr>
              <a:t>В активизации речи игра является не только благодатным условием для речевых проявлений детей, но и эффективным средством воздействия на качество детской речи.</a:t>
            </a:r>
          </a:p>
          <a:p>
            <a:pPr algn="ctr">
              <a:buNone/>
            </a:pPr>
            <a:r>
              <a:rPr lang="ru-RU" dirty="0">
                <a:solidFill>
                  <a:srgbClr val="7030A0"/>
                </a:solidFill>
              </a:rPr>
              <a:t>Компьютерные игры способствуют самостоятельным высказываниям детей, активизируют речь,   а также способствуют воспитанию культуры речи. Ребенок усваивает идейное содержание игры, последовательность событий, причинную их обусловленность. При этом он знакомится с ярким   и выразительным народным языком, обогащает свой словарь и тем самым активизирует речь.</a:t>
            </a:r>
          </a:p>
          <a:p>
            <a:pPr algn="ctr">
              <a:buNone/>
            </a:pPr>
            <a:r>
              <a:rPr lang="ru-RU" dirty="0">
                <a:solidFill>
                  <a:srgbClr val="7030A0"/>
                </a:solidFill>
              </a:rPr>
              <a:t>Одна из важнейших функций компьютерных игр   –   обучающая.   В компьютерных играх ребенок начинает очень рано понимать, что предметы на экране – это не реальные вещи, а только знаки этих вещей. Компьютерные игры дают возможность облегчить процесс перехода психического действия из внешнего плана во внутренний, так что самые простые действия во внутреннем плане становятся доступны для детей 4-5 лет. Обучающие программы, которые необычайно увлекают детей – это игры, ориентированные на обучение. Компьютер развивает множество интеллектуальных навыков, но есть одно «но». Нельзя забывать о золотой середине, о норме. Компьютерные игры требуют времени, правильного применения, терпения и заботы со стороны взрослых.</a:t>
            </a:r>
          </a:p>
          <a:p>
            <a:pPr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Существуют </a:t>
            </a:r>
            <a:r>
              <a:rPr lang="ru-RU" dirty="0">
                <a:solidFill>
                  <a:srgbClr val="7030A0"/>
                </a:solidFill>
              </a:rPr>
              <a:t>определенные ограничения по времени. Детям 4-5   лет   не рекомендуется сидеть перед экраном больше 20 минут, а ребятам 6-7 лет 30 минут. Чрезмерное общение с компьютером может не только   привести   к ухудшению зрения ребенка, но и отрицательно сказаться на его психическом здоровье. Компьютер - это наше будущее. Работа на нем обучает детей новому способу (более простому и быстрому) получения и обработки информации.   А умение получить необходимый   для   работы   материал   и оперативно его обработать ускоряет и оптимизирует процесс мышления, помогает не только узнать больше, но и лучше, точнее решать новые задачи. Занятия с использованием компьютерных программ, развивающих игр вызывают у детей интерес   и   стремление   достичь   поставленной   цели.   В процессе компьютерной «деятельности» у ребенка развиваются положительные эмоциональные реакции. Более того, происходят коррекция и развитие психических процессов. Компьютерные игры помогают лучше усваивать знания.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Участвуя </a:t>
            </a:r>
            <a:r>
              <a:rPr lang="ru-RU" dirty="0">
                <a:solidFill>
                  <a:srgbClr val="7030A0"/>
                </a:solidFill>
              </a:rPr>
              <a:t>в организации работы ребенка на компьютере, стремитесь реализовать единую сюжетную линию, чтобы обычная деятельность, игра предшествовала работе на компьютере или следовала за ней, уточняя представления или знания, полученные при работе с компьютерной программой. Компьютерные программы должны расширять опыт и знания малыша, стимулировать творческие способности, давать почву для новых идей, обогащать представления о реальном окружающем мире, а не уводить в мир нереальных вещей, предметов и отношений.</a:t>
            </a:r>
          </a:p>
          <a:p>
            <a:pPr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9701941">
            <a:off x="-130212" y="2967335"/>
            <a:ext cx="9404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156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Активизация речи посредством игровых деятельностей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речи посредством игровых деятельностей</dc:title>
  <dc:creator>Антон</dc:creator>
  <cp:lastModifiedBy>Администратор</cp:lastModifiedBy>
  <cp:revision>4</cp:revision>
  <dcterms:created xsi:type="dcterms:W3CDTF">2015-04-04T18:57:39Z</dcterms:created>
  <dcterms:modified xsi:type="dcterms:W3CDTF">2020-09-06T11:36:20Z</dcterms:modified>
</cp:coreProperties>
</file>