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СВЕТОФОР</a:t>
            </a:r>
            <a:endParaRPr lang="ru-RU" sz="9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57752" y="6000768"/>
            <a:ext cx="4071966" cy="529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algn="r">
              <a:lnSpc>
                <a:spcPct val="7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Сластникова А.Э.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000924" cy="107157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Виды светофоров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43191314578225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1785926"/>
            <a:ext cx="6991369" cy="4793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14480" y="357166"/>
            <a:ext cx="6500858" cy="1000132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Где могут стоять светофоры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1571612"/>
            <a:ext cx="7315200" cy="4736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1214414" y="214290"/>
            <a:ext cx="6715172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Где висят светофоры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485_i88_znak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357298"/>
            <a:ext cx="3604988" cy="2130548"/>
          </a:xfrm>
          <a:prstGeom prst="rect">
            <a:avLst/>
          </a:prstGeom>
          <a:ln w="38100">
            <a:solidFill>
              <a:srgbClr val="C00000"/>
            </a:solidFill>
            <a:prstDash val="sysDash"/>
          </a:ln>
        </p:spPr>
      </p:pic>
      <p:pic>
        <p:nvPicPr>
          <p:cNvPr id="7" name="Рисунок 6" descr="Photo_of_the_traffic_light_31_2312252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7818" y="1381018"/>
            <a:ext cx="3214710" cy="2144186"/>
          </a:xfrm>
          <a:prstGeom prst="rect">
            <a:avLst/>
          </a:prstGeom>
          <a:ln w="38100">
            <a:solidFill>
              <a:srgbClr val="C00000"/>
            </a:solidFill>
            <a:prstDash val="sysDash"/>
          </a:ln>
        </p:spPr>
      </p:pic>
      <p:pic>
        <p:nvPicPr>
          <p:cNvPr id="8" name="Рисунок 7" descr="post-33744-144628258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984" y="3643314"/>
            <a:ext cx="4429124" cy="2952749"/>
          </a:xfrm>
          <a:prstGeom prst="rect">
            <a:avLst/>
          </a:prstGeom>
          <a:ln w="38100">
            <a:solidFill>
              <a:srgbClr val="C00000"/>
            </a:solidFill>
            <a:prstDash val="sysDash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500034" y="214290"/>
            <a:ext cx="8215370" cy="714380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Какие правила должен знать пешеход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or_bezop_dorog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071546"/>
            <a:ext cx="7715272" cy="5786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728" y="214290"/>
            <a:ext cx="6786610" cy="5715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70000"/>
              </a:lnSpc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Где должны ходить пешеходы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et_p_3_3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3" y="928670"/>
            <a:ext cx="3143273" cy="2357454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7" name="Рисунок 6" descr="0015-046-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918" y="3428999"/>
            <a:ext cx="2660380" cy="3339331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8" name="Рисунок 7" descr="hello_html_m52f7dc6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857232"/>
            <a:ext cx="4238628" cy="2940548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214414" y="214290"/>
            <a:ext cx="7429552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Где можно увидеть светофоры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00_256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1000107"/>
            <a:ext cx="3643338" cy="2720359"/>
          </a:xfrm>
          <a:prstGeom prst="roundRect">
            <a:avLst/>
          </a:prstGeom>
        </p:spPr>
      </p:pic>
      <p:pic>
        <p:nvPicPr>
          <p:cNvPr id="6" name="Рисунок 5" descr="15469798612_1ab77a8190_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60" y="1000108"/>
            <a:ext cx="2905124" cy="2905124"/>
          </a:xfrm>
          <a:prstGeom prst="roundRect">
            <a:avLst/>
          </a:prstGeom>
        </p:spPr>
      </p:pic>
      <p:pic>
        <p:nvPicPr>
          <p:cNvPr id="7" name="Рисунок 6" descr="arbatskaya-fl-3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5918" y="3857624"/>
            <a:ext cx="4500564" cy="3000376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1071538" y="285728"/>
            <a:ext cx="7429552" cy="785818"/>
          </a:xfrm>
          <a:prstGeom prst="snip2Diag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обозначает каждый цвет светоф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ора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1200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1285836"/>
            <a:ext cx="7429552" cy="5357874"/>
          </a:xfrm>
          <a:prstGeom prst="rect">
            <a:avLst/>
          </a:prstGeom>
          <a:ln w="38100">
            <a:solidFill>
              <a:schemeClr val="tx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33</Words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СВЕТОФОР</vt:lpstr>
      <vt:lpstr>Виды светофоров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СВЕТОФОР</dc:title>
  <dc:creator>User</dc:creator>
  <cp:lastModifiedBy>User</cp:lastModifiedBy>
  <cp:revision>6</cp:revision>
  <dcterms:created xsi:type="dcterms:W3CDTF">2020-09-08T15:47:10Z</dcterms:created>
  <dcterms:modified xsi:type="dcterms:W3CDTF">2020-09-08T16:49:34Z</dcterms:modified>
</cp:coreProperties>
</file>