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1" r:id="rId4"/>
    <p:sldId id="276" r:id="rId5"/>
    <p:sldId id="275" r:id="rId6"/>
    <p:sldId id="286" r:id="rId7"/>
    <p:sldId id="285" r:id="rId8"/>
    <p:sldId id="269" r:id="rId9"/>
    <p:sldId id="280" r:id="rId10"/>
    <p:sldId id="289" r:id="rId11"/>
    <p:sldId id="288" r:id="rId12"/>
    <p:sldId id="298" r:id="rId13"/>
    <p:sldId id="297" r:id="rId14"/>
    <p:sldId id="279" r:id="rId15"/>
    <p:sldId id="281" r:id="rId16"/>
    <p:sldId id="295" r:id="rId17"/>
    <p:sldId id="294" r:id="rId18"/>
    <p:sldId id="29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>
        <p:scale>
          <a:sx n="65" d="100"/>
          <a:sy n="65" d="100"/>
        </p:scale>
        <p:origin x="-1954" y="-47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59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7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99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5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2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3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4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15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0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61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0E807-5002-49FA-A2C2-F07447B9D40F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6041-58F9-4536-BE72-787C43691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0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099" y="0"/>
            <a:ext cx="91850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43608" y="908720"/>
            <a:ext cx="71287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Веселые  задачки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 ребят подготовительной группы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4437112"/>
            <a:ext cx="2088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:</a:t>
            </a:r>
          </a:p>
          <a:p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Горашева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В.В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566124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Нижний Новгород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2020 г.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74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757" y="1600200"/>
            <a:ext cx="6042485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196752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 гусёнка и двое утят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озере плавают, громко кричат.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ну, посчитай поскорей -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всего в воде малышей?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924944"/>
            <a:ext cx="4572000" cy="34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1700808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4+2=6</a:t>
            </a:r>
            <a:endParaRPr lang="ru-RU" sz="1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2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980728"/>
            <a:ext cx="5742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 гусей пустились в путь.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решили отдохнуть.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их под облаками?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Сосчитайте, дети, сами.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996952"/>
            <a:ext cx="4932040" cy="328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0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1556792"/>
            <a:ext cx="408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7-4=3</a:t>
            </a:r>
            <a:endParaRPr lang="ru-RU" sz="1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009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458136"/>
            <a:ext cx="4268842" cy="2668027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7584" y="692696"/>
            <a:ext cx="6030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 мамой в зоопарке были,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Зверей с руки весь день кормили.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Верблюда, зебру, кенгуру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длиннохвостую лису.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Большого серого слона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Увидеть я едва смогла.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 мне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друзья скорей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видела 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зверей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739684"/>
            <a:ext cx="4377070" cy="273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0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988840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1+1+1+1+1=5</a:t>
            </a:r>
            <a:endParaRPr lang="ru-RU" sz="10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23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29225"/>
            <a:ext cx="6400800" cy="386791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124744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Стала курица считать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Маленьких цыпляток: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Желтых пять и черных пять,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их…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4"/>
            <a:ext cx="5176664" cy="31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2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412776"/>
            <a:ext cx="6149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5+5=10</a:t>
            </a:r>
            <a:endParaRPr lang="ru-RU" sz="1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126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0"/>
            <a:ext cx="9183357" cy="6883541"/>
          </a:xfrm>
        </p:spPr>
      </p:pic>
      <p:sp>
        <p:nvSpPr>
          <p:cNvPr id="5" name="TextBox 4"/>
          <p:cNvSpPr txBox="1"/>
          <p:nvPr/>
        </p:nvSpPr>
        <p:spPr>
          <a:xfrm>
            <a:off x="1835696" y="1052736"/>
            <a:ext cx="563507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получилось сосчитать?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да, пора гулять!!!!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Солнце, воздух и вода –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наши лучшие друзья !!!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 а, если не решил,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где-то поспешил,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немножко отдохни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задачки все реши!!!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48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8" y="0"/>
            <a:ext cx="918335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980728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Повезло опять Егорке,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реки сидит не зря.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карасика в ведерке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четыре пескаря.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смотрите - у ведерка,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Появился хитрый кот...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рыб домой Егорка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уху нам принесет?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41006"/>
            <a:ext cx="3310886" cy="441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8" y="0"/>
            <a:ext cx="9183357" cy="6858000"/>
          </a:xfrm>
        </p:spPr>
      </p:pic>
      <p:sp>
        <p:nvSpPr>
          <p:cNvPr id="3" name="TextBox 2"/>
          <p:cNvSpPr txBox="1"/>
          <p:nvPr/>
        </p:nvSpPr>
        <p:spPr>
          <a:xfrm>
            <a:off x="2267744" y="1196752"/>
            <a:ext cx="45819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кот все съел)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6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8" y="-27384"/>
            <a:ext cx="9183357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971600" y="1052736"/>
            <a:ext cx="540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голубя белых на крыше сидели.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голубя снялись и улетели.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Ну-ка, скажите мне поскорей,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осталось сидеть голубей?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342703"/>
            <a:ext cx="4008848" cy="266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8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8" y="0"/>
            <a:ext cx="9183357" cy="6858000"/>
          </a:xfrm>
        </p:spPr>
      </p:pic>
      <p:sp>
        <p:nvSpPr>
          <p:cNvPr id="3" name="TextBox 2"/>
          <p:cNvSpPr txBox="1"/>
          <p:nvPr/>
        </p:nvSpPr>
        <p:spPr>
          <a:xfrm>
            <a:off x="1750228" y="2204864"/>
            <a:ext cx="46939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3-2=1</a:t>
            </a:r>
            <a:endParaRPr lang="ru-RU" sz="1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6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2034381"/>
            <a:ext cx="5852160" cy="365760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82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980728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нашей кошки пять котят,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лукошке рядышком сидят.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у соседской кошки - три!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Такие милые, смотри!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Помогите сосчитать,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будет три и пять?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410998"/>
            <a:ext cx="4844047" cy="302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2060848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5+3=8</a:t>
            </a:r>
            <a:endParaRPr lang="ru-RU" sz="1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8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908720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 к зайчонку на обед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Прискакал дружок - сосед.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пенек зайчата сели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 две морковки съели.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считать, ребята, ловок,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съедено морковок?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142089"/>
            <a:ext cx="4104456" cy="316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1484784"/>
            <a:ext cx="4731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2+2=4</a:t>
            </a:r>
            <a:endParaRPr lang="ru-RU" sz="1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695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115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22</cp:revision>
  <dcterms:created xsi:type="dcterms:W3CDTF">2020-03-27T09:26:24Z</dcterms:created>
  <dcterms:modified xsi:type="dcterms:W3CDTF">2020-09-08T06:56:03Z</dcterms:modified>
</cp:coreProperties>
</file>