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5" d="100"/>
          <a:sy n="55" d="100"/>
        </p:scale>
        <p:origin x="-1266" y="-8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9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8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0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4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8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54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9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4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48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09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91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8B0CA-157F-4D7B-8368-43E1AB0E4D90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B54D1-5A83-42B1-970F-ACA793163D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1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5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12" Type="http://schemas.openxmlformats.org/officeDocument/2006/relationships/slide" Target="slide20.xml"/><Relationship Id="rId17" Type="http://schemas.openxmlformats.org/officeDocument/2006/relationships/slide" Target="slide19.xml"/><Relationship Id="rId2" Type="http://schemas.openxmlformats.org/officeDocument/2006/relationships/slide" Target="slide5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5" Type="http://schemas.openxmlformats.org/officeDocument/2006/relationships/slide" Target="slide8.xml"/><Relationship Id="rId15" Type="http://schemas.openxmlformats.org/officeDocument/2006/relationships/slide" Target="slide17.xml"/><Relationship Id="rId10" Type="http://schemas.openxmlformats.org/officeDocument/2006/relationships/slide" Target="slide13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747" y="62203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Интерактивная викторина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«Сказки и сказочные герои»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для детей 5-6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1147" y="4240392"/>
            <a:ext cx="9144000" cy="1655762"/>
          </a:xfrm>
        </p:spPr>
        <p:txBody>
          <a:bodyPr/>
          <a:lstStyle/>
          <a:p>
            <a:pPr algn="r"/>
            <a:r>
              <a:rPr lang="ru-RU" dirty="0" smtClean="0"/>
              <a:t>Разработала: Клабукова Н.П.,</a:t>
            </a:r>
          </a:p>
          <a:p>
            <a:pPr algn="r"/>
            <a:r>
              <a:rPr lang="ru-RU" dirty="0" smtClean="0"/>
              <a:t>воспитатель МАДОУ «Детский сад №196»</a:t>
            </a:r>
          </a:p>
          <a:p>
            <a:pPr algn="r"/>
            <a:r>
              <a:rPr lang="ru-RU" dirty="0" smtClean="0"/>
              <a:t>г. Барнаул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43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8455" y="495330"/>
            <a:ext cx="50161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Посадили ее в землю глубоко,</a:t>
            </a:r>
            <a:br>
              <a:rPr lang="ru-RU" sz="3200" dirty="0"/>
            </a:br>
            <a:r>
              <a:rPr lang="ru-RU" sz="3200" dirty="0"/>
              <a:t>Оказалось вытащить очень нелегко.</a:t>
            </a:r>
            <a:br>
              <a:rPr lang="ru-RU" sz="3200" dirty="0"/>
            </a:br>
            <a:r>
              <a:rPr lang="ru-RU" sz="3200" dirty="0"/>
              <a:t>Ох, засела крепко</a:t>
            </a:r>
            <a:br>
              <a:rPr lang="ru-RU" sz="3200" dirty="0"/>
            </a:br>
            <a:r>
              <a:rPr lang="ru-RU" sz="3200" dirty="0"/>
              <a:t>В доброй сказке …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526525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РЕПКА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6146" name="Picture 2" descr="https://avatars.mds.yandex.net/get-zen_doc/1245197/pub_5ceb7006da618900b37d53fd_5ceb7010e68b7800b39c2725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4642" y="495330"/>
            <a:ext cx="5212780" cy="374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09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035" y="0"/>
            <a:ext cx="634904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Где-то в поле он стоит,</a:t>
            </a:r>
            <a:br>
              <a:rPr lang="ru-RU" sz="3200" dirty="0"/>
            </a:br>
            <a:r>
              <a:rPr lang="ru-RU" sz="3200" dirty="0"/>
              <a:t>Из трубы дымок летит.</a:t>
            </a:r>
            <a:br>
              <a:rPr lang="ru-RU" sz="3200" dirty="0"/>
            </a:br>
            <a:r>
              <a:rPr lang="ru-RU" sz="3200" dirty="0"/>
              <a:t>Заяц, мышь, лиса, лягушка,</a:t>
            </a:r>
            <a:br>
              <a:rPr lang="ru-RU" sz="3200" dirty="0"/>
            </a:br>
            <a:r>
              <a:rPr lang="ru-RU" sz="3200" dirty="0"/>
              <a:t>Волк и косолапый мишка</a:t>
            </a:r>
            <a:br>
              <a:rPr lang="ru-RU" sz="3200" dirty="0"/>
            </a:br>
            <a:r>
              <a:rPr lang="ru-RU" sz="3200" dirty="0"/>
              <a:t>Дружно, весело живут,</a:t>
            </a:r>
            <a:br>
              <a:rPr lang="ru-RU" sz="3200" dirty="0"/>
            </a:br>
            <a:r>
              <a:rPr lang="ru-RU" sz="3200" dirty="0"/>
              <a:t>Хором песенки поют.</a:t>
            </a:r>
            <a:br>
              <a:rPr lang="ru-RU" sz="3200" dirty="0"/>
            </a:br>
            <a:r>
              <a:rPr lang="ru-RU" sz="3200" dirty="0"/>
              <a:t>Отвечай скорей, дружок,</a:t>
            </a:r>
            <a:br>
              <a:rPr lang="ru-RU" sz="3200" dirty="0"/>
            </a:br>
            <a:r>
              <a:rPr lang="ru-RU" sz="3200" dirty="0"/>
              <a:t>Это сказка…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50287" y="4840024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ТЕРЕМОК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sp>
        <p:nvSpPr>
          <p:cNvPr id="7" name="AutoShape 2" descr="https://skazki2.ru/wp-content/uploads/terem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skazki2.ru/wp-content/uploads/teremok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https://lady-svet.ru/images/skazki/fa32936eabf2e4aee14b7087d6ef311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441" y="160337"/>
            <a:ext cx="6092992" cy="444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32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9934" y="13779"/>
            <a:ext cx="47821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Родилась у мамы дочка</a:t>
            </a:r>
            <a:br>
              <a:rPr lang="ru-RU" sz="3200" dirty="0"/>
            </a:br>
            <a:r>
              <a:rPr lang="ru-RU" sz="3200" dirty="0"/>
              <a:t>Из прекрасного цветочка.</a:t>
            </a:r>
            <a:br>
              <a:rPr lang="ru-RU" sz="3200" dirty="0"/>
            </a:br>
            <a:r>
              <a:rPr lang="ru-RU" sz="3200" dirty="0"/>
              <a:t>Хороша, малютка просто!</a:t>
            </a:r>
            <a:br>
              <a:rPr lang="ru-RU" sz="3200" dirty="0"/>
            </a:br>
            <a:r>
              <a:rPr lang="ru-RU" sz="3200" dirty="0"/>
              <a:t>С дюйм была малышка ростом.</a:t>
            </a:r>
            <a:br>
              <a:rPr lang="ru-RU" sz="3200" dirty="0"/>
            </a:br>
            <a:r>
              <a:rPr lang="ru-RU" sz="3200" dirty="0"/>
              <a:t>Если сказку вы читали,</a:t>
            </a:r>
            <a:br>
              <a:rPr lang="ru-RU" sz="3200" dirty="0"/>
            </a:br>
            <a:r>
              <a:rPr lang="ru-RU" sz="3200" dirty="0"/>
              <a:t>Знаете, как дочку звали.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0819" y="5201088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ДЮЙМОВОЧКА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8194" name="Picture 2" descr="https://regnum.ru/uploads/pictures/news/2017/03/31/regnum_picture_1490949725337559_norm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0743" y="177172"/>
            <a:ext cx="6267210" cy="4251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13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175" y="338253"/>
            <a:ext cx="50582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Он на шарике летал,</a:t>
            </a:r>
            <a:br>
              <a:rPr lang="ru-RU" sz="3200" dirty="0"/>
            </a:br>
            <a:r>
              <a:rPr lang="ru-RU" sz="3200" dirty="0"/>
              <a:t>Пчёлок обмануть мечтал.</a:t>
            </a:r>
            <a:br>
              <a:rPr lang="ru-RU" sz="3200" dirty="0"/>
            </a:br>
            <a:r>
              <a:rPr lang="ru-RU" sz="3200" dirty="0"/>
              <a:t>Тучкой притворялся мишка,</a:t>
            </a:r>
            <a:br>
              <a:rPr lang="ru-RU" sz="3200" dirty="0"/>
            </a:br>
            <a:r>
              <a:rPr lang="ru-RU" sz="3200" dirty="0"/>
              <a:t>Мёд хотел стащить воришка.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10381" y="5474037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ВИННИ-ПУХ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9218" name="Picture 2" descr="https://2.bp.blogspot.com/-Tmad0qa5_5M/V06jPII2h-I/AAAAAAAAHqk/ylv80_El-DcxtsaGGQQ4Dy9s576Tf1CZwCLcB/s1600/%25D0%25B2%25D0%25B8%25D0%25BD%25D0%25BD%25D0%25B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10" y="707366"/>
            <a:ext cx="4421409" cy="499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47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918" y="44956"/>
            <a:ext cx="55850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Он всегда, как день варенья,</a:t>
            </a:r>
            <a:br>
              <a:rPr lang="ru-RU" sz="3200" dirty="0"/>
            </a:br>
            <a:r>
              <a:rPr lang="ru-RU" sz="3200" dirty="0"/>
              <a:t>Отмечает день рожденья,</a:t>
            </a:r>
            <a:br>
              <a:rPr lang="ru-RU" sz="3200" dirty="0"/>
            </a:br>
            <a:r>
              <a:rPr lang="ru-RU" sz="3200" dirty="0"/>
              <a:t>На штанишках кнопку тиснет,</a:t>
            </a:r>
            <a:br>
              <a:rPr lang="ru-RU" sz="3200" dirty="0"/>
            </a:br>
            <a:r>
              <a:rPr lang="ru-RU" sz="3200" dirty="0"/>
              <a:t>Чтоб отправиться в полёт,</a:t>
            </a:r>
            <a:br>
              <a:rPr lang="ru-RU" sz="3200" dirty="0"/>
            </a:br>
            <a:r>
              <a:rPr lang="ru-RU" sz="3200" dirty="0"/>
              <a:t>Под пропеллером повиснет</a:t>
            </a:r>
            <a:br>
              <a:rPr lang="ru-RU" sz="3200" dirty="0"/>
            </a:br>
            <a:r>
              <a:rPr lang="ru-RU" sz="3200" dirty="0"/>
              <a:t>И летит, как вертолёт.</a:t>
            </a:r>
            <a:br>
              <a:rPr lang="ru-RU" sz="3200" dirty="0"/>
            </a:br>
            <a:r>
              <a:rPr lang="ru-RU" sz="3200" dirty="0"/>
              <a:t>Парень он «в расцвете лет».</a:t>
            </a:r>
            <a:br>
              <a:rPr lang="ru-RU" sz="3200" dirty="0"/>
            </a:br>
            <a:r>
              <a:rPr lang="ru-RU" sz="3200" dirty="0"/>
              <a:t>Кто он? Дайте-ка ответ.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66761" y="5619794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КАРЛСОН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0242" name="Picture 2" descr="https://cit.ua/wp-content/uploads/2017/07/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6188" y="483079"/>
            <a:ext cx="4553486" cy="5136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70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03" y="373285"/>
            <a:ext cx="48436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Лечит он слонов и крыс,</a:t>
            </a:r>
            <a:br>
              <a:rPr lang="ru-RU" sz="3200" dirty="0"/>
            </a:br>
            <a:r>
              <a:rPr lang="ru-RU" sz="3200" dirty="0"/>
              <a:t>Бегемотов, зайцев, лис.</a:t>
            </a:r>
            <a:br>
              <a:rPr lang="ru-RU" sz="3200" dirty="0"/>
            </a:br>
            <a:r>
              <a:rPr lang="ru-RU" sz="3200" dirty="0"/>
              <a:t>Перевяжет ранку</a:t>
            </a:r>
            <a:br>
              <a:rPr lang="ru-RU" sz="3200" dirty="0"/>
            </a:br>
            <a:r>
              <a:rPr lang="ru-RU" sz="3200" dirty="0"/>
              <a:t>На лапке обезьянки.</a:t>
            </a:r>
            <a:br>
              <a:rPr lang="ru-RU" sz="3200" dirty="0"/>
            </a:br>
            <a:r>
              <a:rPr lang="ru-RU" sz="3200" dirty="0"/>
              <a:t>И любой вам подтвердит…</a:t>
            </a:r>
            <a:br>
              <a:rPr lang="ru-RU" sz="3200" dirty="0"/>
            </a:br>
            <a:r>
              <a:rPr lang="ru-RU" sz="3200" dirty="0"/>
              <a:t>Это …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7504" y="5488375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ДОКТОР АЙБОЛИТ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1266" name="Picture 2" descr="https://kladraz.ru/upload/blogs/2328_09ab4787c84a966c4b2fb84ef64a82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790" y="690113"/>
            <a:ext cx="3501627" cy="450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8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808" y="338730"/>
            <a:ext cx="5395276" cy="3146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Вот и вечер наступает,</a:t>
            </a:r>
            <a:br>
              <a:rPr lang="ru-RU" sz="3200" dirty="0"/>
            </a:br>
            <a:r>
              <a:rPr lang="ru-RU" sz="3200" dirty="0"/>
              <a:t>В королевстве шумный бал.</a:t>
            </a:r>
            <a:br>
              <a:rPr lang="ru-RU" sz="3200" dirty="0"/>
            </a:br>
            <a:r>
              <a:rPr lang="ru-RU" sz="3200" dirty="0"/>
              <a:t>Фея ей наряд подарит,</a:t>
            </a:r>
            <a:br>
              <a:rPr lang="ru-RU" sz="3200" dirty="0"/>
            </a:br>
            <a:r>
              <a:rPr lang="ru-RU" sz="3200" dirty="0"/>
              <a:t>Чтоб ее никто не знал.</a:t>
            </a:r>
            <a:br>
              <a:rPr lang="ru-RU" sz="3200" dirty="0"/>
            </a:br>
            <a:r>
              <a:rPr lang="ru-RU" sz="3200" dirty="0"/>
              <a:t>С бала в полночь убежала,</a:t>
            </a:r>
            <a:br>
              <a:rPr lang="ru-RU" sz="3200" dirty="0"/>
            </a:br>
            <a:r>
              <a:rPr lang="ru-RU" sz="3200" dirty="0"/>
              <a:t>Башмачок свой потеряла.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1" y="5495650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ЗОЛУШКА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2290" name="Picture 2" descr="https://i.pinimg.com/736x/43/f0/59/43f059964969e60c70523f133f6d4bb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7332" y="338730"/>
            <a:ext cx="5687905" cy="398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0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063" y="476753"/>
            <a:ext cx="48900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Ждали маму с молоком,</a:t>
            </a:r>
            <a:br>
              <a:rPr lang="ru-RU" sz="3200" dirty="0"/>
            </a:br>
            <a:r>
              <a:rPr lang="ru-RU" sz="3200" dirty="0"/>
              <a:t>А пустили волка в дом…</a:t>
            </a:r>
            <a:br>
              <a:rPr lang="ru-RU" sz="3200" dirty="0"/>
            </a:br>
            <a:r>
              <a:rPr lang="ru-RU" sz="3200" dirty="0"/>
              <a:t>Кем же были эти</a:t>
            </a:r>
            <a:br>
              <a:rPr lang="ru-RU" sz="3200" dirty="0"/>
            </a:br>
            <a:r>
              <a:rPr lang="ru-RU" sz="3200" dirty="0"/>
              <a:t>Маленькие дети?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578284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СЕМЕРО КОЗЛЯТ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3314" name="Picture 2" descr="https://ds05.infourok.ru/uploads/ex/0455/0008b6e4-ad7fbca4/hello_html_m2ba4649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1124" y="753961"/>
            <a:ext cx="5658929" cy="356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30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02" y="200231"/>
            <a:ext cx="53439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Достался я младшему из братьев.</a:t>
            </a:r>
            <a:br>
              <a:rPr lang="ru-RU" sz="3200" dirty="0"/>
            </a:br>
            <a:r>
              <a:rPr lang="ru-RU" sz="3200" dirty="0"/>
              <a:t>В отличье от своих собратьев.</a:t>
            </a:r>
            <a:br>
              <a:rPr lang="ru-RU" sz="3200" dirty="0"/>
            </a:br>
            <a:r>
              <a:rPr lang="ru-RU" sz="3200" dirty="0"/>
              <a:t>Ношу я сапоги на лапах</a:t>
            </a:r>
            <a:br>
              <a:rPr lang="ru-RU" sz="3200" dirty="0"/>
            </a:br>
            <a:r>
              <a:rPr lang="ru-RU" sz="3200" dirty="0"/>
              <a:t>И с перьями большую шляпу.</a:t>
            </a:r>
            <a:br>
              <a:rPr lang="ru-RU" sz="3200" dirty="0"/>
            </a:br>
            <a:r>
              <a:rPr lang="ru-RU" sz="3200" dirty="0"/>
              <a:t>Я великана одолел</a:t>
            </a:r>
            <a:br>
              <a:rPr lang="ru-RU" sz="3200" dirty="0"/>
            </a:br>
            <a:r>
              <a:rPr lang="ru-RU" sz="3200" dirty="0"/>
              <a:t>Его я в прямом смысле съел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4937" y="5530155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КОТ В САПОГАХ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4338" name="Picture 2" descr="https://i.pinimg.com/736x/0c/28/b4/0c28b444e0315644c12cba38ccf747d0--support-materi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5274" y="287976"/>
            <a:ext cx="3812576" cy="490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18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03" y="390012"/>
            <a:ext cx="422255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Стрела молодца угодила в болото,</a:t>
            </a:r>
            <a:br>
              <a:rPr lang="ru-RU" sz="3200" dirty="0"/>
            </a:br>
            <a:r>
              <a:rPr lang="ru-RU" sz="3200" dirty="0"/>
              <a:t>Ну где же невеста? Жениться охота!</a:t>
            </a:r>
            <a:br>
              <a:rPr lang="ru-RU" sz="3200" dirty="0"/>
            </a:br>
            <a:r>
              <a:rPr lang="ru-RU" sz="3200" dirty="0"/>
              <a:t>А вот и невеста, глаза на макушке.</a:t>
            </a:r>
            <a:br>
              <a:rPr lang="ru-RU" sz="3200" dirty="0"/>
            </a:br>
            <a:r>
              <a:rPr lang="ru-RU" sz="3200" dirty="0"/>
              <a:t>Невесту зовут …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2" y="5553756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ЦАРЕВНА ЛЯГУШКА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5362" name="Picture 2" descr="https://i1.rozetka.ua/goods/10679731/70864136_images_10679731148._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1247" y="676307"/>
            <a:ext cx="4078198" cy="407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53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закреплять знания детей </a:t>
            </a:r>
            <a:r>
              <a:rPr lang="ru-RU" dirty="0"/>
              <a:t>о любимых сказочных </a:t>
            </a:r>
            <a:r>
              <a:rPr lang="ru-RU" dirty="0" smtClean="0"/>
              <a:t>персонажах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внимание, воображение ,мыслительные </a:t>
            </a:r>
            <a:r>
              <a:rPr lang="ru-RU" dirty="0" smtClean="0"/>
              <a:t>способности</a:t>
            </a:r>
          </a:p>
          <a:p>
            <a:r>
              <a:rPr lang="ru-RU" dirty="0" smtClean="0"/>
              <a:t>учить </a:t>
            </a:r>
            <a:r>
              <a:rPr lang="ru-RU" dirty="0"/>
              <a:t>отгадывать </a:t>
            </a:r>
            <a:r>
              <a:rPr lang="ru-RU" dirty="0" smtClean="0"/>
              <a:t>загадки</a:t>
            </a:r>
          </a:p>
          <a:p>
            <a:r>
              <a:rPr lang="ru-RU" dirty="0" smtClean="0"/>
              <a:t>воспитывать </a:t>
            </a:r>
            <a:r>
              <a:rPr lang="ru-RU" dirty="0"/>
              <a:t>интерес к отгадыванию загадок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9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4558" y="494005"/>
            <a:ext cx="4993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Мух ловил под потолком,</a:t>
            </a:r>
            <a:br>
              <a:rPr lang="ru-RU" sz="3200" dirty="0"/>
            </a:br>
            <a:r>
              <a:rPr lang="ru-RU" sz="3200" dirty="0"/>
              <a:t>Ездил на печи потом.</a:t>
            </a:r>
            <a:br>
              <a:rPr lang="ru-RU" sz="3200" dirty="0"/>
            </a:br>
            <a:r>
              <a:rPr lang="ru-RU" sz="3200" dirty="0"/>
              <a:t>Щуку он в реке поймал,</a:t>
            </a:r>
            <a:br>
              <a:rPr lang="ru-RU" sz="3200" dirty="0"/>
            </a:br>
            <a:r>
              <a:rPr lang="ru-RU" sz="3200" dirty="0"/>
              <a:t>Слово хитрое узнал.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6531" y="5719207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ЕМЕЛЯ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6386" name="Picture 2" descr="https://printonic.ru/uploads/images/2016/02/22/img_56cae0cbe1ab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7535" y="1737184"/>
            <a:ext cx="5124382" cy="345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9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играть?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2317" y="1532327"/>
            <a:ext cx="9352472" cy="4351338"/>
          </a:xfrm>
        </p:spPr>
        <p:txBody>
          <a:bodyPr/>
          <a:lstStyle/>
          <a:p>
            <a:r>
              <a:rPr lang="ru-RU" dirty="0" smtClean="0"/>
              <a:t>Для того чтобы стрелка колеса начала крутиться, нужно нажать мышкой в круг в центре</a:t>
            </a:r>
          </a:p>
          <a:p>
            <a:r>
              <a:rPr lang="ru-RU" dirty="0" smtClean="0"/>
              <a:t>Для того, чтобы стрелка остановилась, нужно нажать еще раз.</a:t>
            </a:r>
          </a:p>
          <a:p>
            <a:r>
              <a:rPr lang="ru-RU" dirty="0" smtClean="0"/>
              <a:t>Нажимаем на то число, которое показала стрелка.</a:t>
            </a:r>
          </a:p>
          <a:p>
            <a:r>
              <a:rPr lang="ru-RU" dirty="0" smtClean="0"/>
              <a:t>Для проверки ответа детей, нажимаем на кнопку «ответ»</a:t>
            </a:r>
          </a:p>
          <a:p>
            <a:r>
              <a:rPr lang="ru-RU" dirty="0" smtClean="0"/>
              <a:t>Для возврата к колесу, нажимаем на кнопку «начало»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7850038" y="5210355"/>
            <a:ext cx="3398807" cy="672860"/>
          </a:xfrm>
          <a:prstGeom prst="roundRect">
            <a:avLst/>
          </a:prstGeom>
          <a:solidFill>
            <a:srgbClr val="C00000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НАЧАТЬ ИГРУ</a:t>
            </a:r>
            <a:endParaRPr lang="ru-RU" sz="24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0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184634" y="1009001"/>
            <a:ext cx="4761186" cy="476118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5275861" y="101427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 rot="1567120">
            <a:off x="6079404" y="1189711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 rot="2794232">
            <a:off x="6758790" y="1650414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 rot="3771635">
            <a:off x="7194412" y="230367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 rot="5400000">
            <a:off x="7338838" y="3100412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 rot="6953946">
            <a:off x="7172505" y="3939473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 rot="8155335">
            <a:off x="6688556" y="459596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 rot="9530495">
            <a:off x="6032107" y="502549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2" name="Прямоугольник 21">
            <a:hlinkClick r:id="rId10" action="ppaction://hlinksldjump"/>
          </p:cNvPr>
          <p:cNvSpPr/>
          <p:nvPr/>
        </p:nvSpPr>
        <p:spPr>
          <a:xfrm rot="11031036">
            <a:off x="5232643" y="5158950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3" name="Прямоугольник 22">
            <a:hlinkClick r:id="rId11" action="ppaction://hlinksldjump"/>
          </p:cNvPr>
          <p:cNvSpPr/>
          <p:nvPr/>
        </p:nvSpPr>
        <p:spPr>
          <a:xfrm rot="12572577">
            <a:off x="4415359" y="498140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24" name="Прямоугольник 23">
            <a:hlinkClick r:id="rId12" action="ppaction://hlinksldjump"/>
          </p:cNvPr>
          <p:cNvSpPr/>
          <p:nvPr/>
        </p:nvSpPr>
        <p:spPr>
          <a:xfrm rot="9116689">
            <a:off x="4412248" y="119386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26" name="Прямоугольник 25">
            <a:hlinkClick r:id="rId13" action="ppaction://hlinksldjump"/>
          </p:cNvPr>
          <p:cNvSpPr/>
          <p:nvPr/>
        </p:nvSpPr>
        <p:spPr>
          <a:xfrm rot="13598477">
            <a:off x="3793255" y="452579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27" name="Прямоугольник 26">
            <a:hlinkClick r:id="rId14" action="ppaction://hlinksldjump"/>
          </p:cNvPr>
          <p:cNvSpPr/>
          <p:nvPr/>
        </p:nvSpPr>
        <p:spPr>
          <a:xfrm rot="14836443">
            <a:off x="3359473" y="3877319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28" name="Прямоугольник 27">
            <a:hlinkClick r:id="rId15" action="ppaction://hlinksldjump"/>
          </p:cNvPr>
          <p:cNvSpPr/>
          <p:nvPr/>
        </p:nvSpPr>
        <p:spPr>
          <a:xfrm rot="5400000">
            <a:off x="3208147" y="311198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29" name="Прямоугольник 28">
            <a:hlinkClick r:id="rId16" action="ppaction://hlinksldjump"/>
          </p:cNvPr>
          <p:cNvSpPr/>
          <p:nvPr/>
        </p:nvSpPr>
        <p:spPr>
          <a:xfrm rot="6548358">
            <a:off x="3337791" y="2375855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30" name="Прямоугольник 29">
            <a:hlinkClick r:id="rId17" action="ppaction://hlinksldjump"/>
          </p:cNvPr>
          <p:cNvSpPr/>
          <p:nvPr/>
        </p:nvSpPr>
        <p:spPr>
          <a:xfrm rot="7740102">
            <a:off x="3727810" y="1730976"/>
            <a:ext cx="578732" cy="59151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5409114" y="1725690"/>
            <a:ext cx="252248" cy="3384000"/>
            <a:chOff x="745572" y="819807"/>
            <a:chExt cx="252248" cy="3384000"/>
          </a:xfrm>
        </p:grpSpPr>
        <p:cxnSp>
          <p:nvCxnSpPr>
            <p:cNvPr id="31" name="Прямая со стрелкой 30"/>
            <p:cNvCxnSpPr/>
            <p:nvPr/>
          </p:nvCxnSpPr>
          <p:spPr>
            <a:xfrm flipH="1">
              <a:off x="871696" y="819807"/>
              <a:ext cx="11173" cy="3384000"/>
            </a:xfrm>
            <a:prstGeom prst="straightConnector1">
              <a:avLst/>
            </a:prstGeom>
            <a:ln w="7620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Прямоугольник 31"/>
            <p:cNvSpPr/>
            <p:nvPr/>
          </p:nvSpPr>
          <p:spPr>
            <a:xfrm>
              <a:off x="745572" y="2488407"/>
              <a:ext cx="252248" cy="1692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Овал 1"/>
          <p:cNvSpPr/>
          <p:nvPr/>
        </p:nvSpPr>
        <p:spPr>
          <a:xfrm>
            <a:off x="5294411" y="3212680"/>
            <a:ext cx="504000" cy="50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77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0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282" y="677412"/>
            <a:ext cx="54384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Из леса птицы прилетают,</a:t>
            </a:r>
            <a:br>
              <a:rPr lang="ru-RU" sz="3200" dirty="0"/>
            </a:br>
            <a:r>
              <a:rPr lang="ru-RU" sz="3200" dirty="0"/>
              <a:t>Детишек малых забирают,</a:t>
            </a:r>
            <a:br>
              <a:rPr lang="ru-RU" sz="3200" dirty="0"/>
            </a:br>
            <a:r>
              <a:rPr lang="ru-RU" sz="3200" dirty="0"/>
              <a:t>К Яге в избушку их несут</a:t>
            </a:r>
            <a:br>
              <a:rPr lang="ru-RU" sz="3200" dirty="0"/>
            </a:br>
            <a:r>
              <a:rPr lang="ru-RU" sz="3200" dirty="0"/>
              <a:t>И в детской сказочке живут.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1702" y="5584375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ГУСИ-ЛЕБЕДИ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1026" name="Picture 2" descr="https://avatars.mds.yandex.net/get-zen_doc/1710676/pub_5de684543639e600b1c82ddf_5deb5c9c06cc4600b1560f56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1042" y="394038"/>
            <a:ext cx="3537309" cy="5190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380" y="648804"/>
            <a:ext cx="514024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На тарелочке лежал,</a:t>
            </a:r>
            <a:br>
              <a:rPr lang="ru-RU" sz="3200" dirty="0"/>
            </a:br>
            <a:r>
              <a:rPr lang="ru-RU" sz="3200" dirty="0"/>
              <a:t>Как остыл — и убежал.</a:t>
            </a:r>
            <a:br>
              <a:rPr lang="ru-RU" sz="3200" dirty="0"/>
            </a:br>
            <a:r>
              <a:rPr lang="ru-RU" sz="3200" dirty="0"/>
              <a:t>Встретил он зверей в лесу,</a:t>
            </a:r>
            <a:br>
              <a:rPr lang="ru-RU" sz="3200" dirty="0"/>
            </a:br>
            <a:r>
              <a:rPr lang="ru-RU" sz="3200" dirty="0"/>
              <a:t>На беду свою — лису.</a:t>
            </a:r>
            <a:br>
              <a:rPr lang="ru-RU" sz="3200" dirty="0"/>
            </a:br>
            <a:r>
              <a:rPr lang="ru-RU" sz="3200" dirty="0"/>
              <a:t>Ей попался на зубок</a:t>
            </a:r>
            <a:br>
              <a:rPr lang="ru-RU" sz="3200" dirty="0"/>
            </a:br>
            <a:r>
              <a:rPr lang="ru-RU" sz="3200" dirty="0"/>
              <a:t>Круглый, вкусный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36219" y="5193813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КОЛОБОК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2050" name="Picture 2" descr="https://pbs.twimg.com/media/B7o9YiUCcAAVa16.jpg:lar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630" y="502814"/>
            <a:ext cx="4583502" cy="46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71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670" y="700563"/>
            <a:ext cx="48339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Он кривой и хромоногий,</a:t>
            </a:r>
            <a:br>
              <a:rPr lang="ru-RU" sz="3200" dirty="0"/>
            </a:br>
            <a:r>
              <a:rPr lang="ru-RU" sz="3200" dirty="0"/>
              <a:t>Всех мочалок командир.</a:t>
            </a:r>
            <a:br>
              <a:rPr lang="ru-RU" sz="3200" dirty="0"/>
            </a:br>
            <a:r>
              <a:rPr lang="ru-RU" sz="3200" dirty="0"/>
              <a:t>Он, конечно, всех отмоет,</a:t>
            </a:r>
            <a:br>
              <a:rPr lang="ru-RU" sz="3200" dirty="0"/>
            </a:br>
            <a:r>
              <a:rPr lang="ru-RU" sz="3200" dirty="0"/>
              <a:t>Умывальник...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7608" y="5476211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МОЙДОДЫР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3074" name="Picture 2" descr="https://i.pinimg.com/originals/77/46/de/7746decc61d0c0fc1a18997c32c807a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5272" y="85801"/>
            <a:ext cx="4015297" cy="5353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13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03" y="436650"/>
            <a:ext cx="49471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Отвечайте на вопрос:</a:t>
            </a:r>
            <a:br>
              <a:rPr lang="ru-RU" sz="3200" dirty="0"/>
            </a:br>
            <a:r>
              <a:rPr lang="ru-RU" sz="3200" dirty="0"/>
              <a:t>Кто в корзине Машу нёс,</a:t>
            </a:r>
            <a:br>
              <a:rPr lang="ru-RU" sz="3200" dirty="0"/>
            </a:br>
            <a:r>
              <a:rPr lang="ru-RU" sz="3200" dirty="0"/>
              <a:t>Кто садился на пенёк</a:t>
            </a:r>
            <a:br>
              <a:rPr lang="ru-RU" sz="3200" dirty="0"/>
            </a:br>
            <a:r>
              <a:rPr lang="ru-RU" sz="3200" dirty="0"/>
              <a:t>И хотел съесть пирожок?</a:t>
            </a:r>
            <a:br>
              <a:rPr lang="ru-RU" sz="3200" dirty="0"/>
            </a:br>
            <a:r>
              <a:rPr lang="ru-RU" sz="3200" dirty="0"/>
              <a:t>Сказочку ты знаешь ведь?</a:t>
            </a:r>
            <a:br>
              <a:rPr lang="ru-RU" sz="3200" dirty="0"/>
            </a:br>
            <a:r>
              <a:rPr lang="ru-RU" sz="3200" dirty="0"/>
              <a:t>Кто же это был?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50287" y="5553756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МЕДВЕДЬ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4098" name="Picture 2" descr="https://ds03.infourok.ru/uploads/ex/0719/00041240-6c613cae/hello_html_3114a8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769" y="120830"/>
            <a:ext cx="4093660" cy="538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60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203" y="0"/>
            <a:ext cx="467112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3200" dirty="0"/>
              <a:t>Маленькая девочка</a:t>
            </a:r>
            <a:br>
              <a:rPr lang="ru-RU" sz="3200" dirty="0"/>
            </a:br>
            <a:r>
              <a:rPr lang="ru-RU" sz="3200" dirty="0"/>
              <a:t>По лесу идет.</a:t>
            </a:r>
            <a:br>
              <a:rPr lang="ru-RU" sz="3200" dirty="0"/>
            </a:br>
            <a:r>
              <a:rPr lang="ru-RU" sz="3200" dirty="0"/>
              <a:t>Бабушке в корзинке</a:t>
            </a:r>
            <a:br>
              <a:rPr lang="ru-RU" sz="3200" dirty="0"/>
            </a:br>
            <a:r>
              <a:rPr lang="ru-RU" sz="3200" dirty="0"/>
              <a:t>Пирожки несет,</a:t>
            </a:r>
            <a:br>
              <a:rPr lang="ru-RU" sz="3200" dirty="0"/>
            </a:br>
            <a:r>
              <a:rPr lang="ru-RU" sz="3200" dirty="0"/>
              <a:t>За кустами прячется</a:t>
            </a:r>
            <a:br>
              <a:rPr lang="ru-RU" sz="3200" dirty="0"/>
            </a:br>
            <a:r>
              <a:rPr lang="ru-RU" sz="3200" dirty="0"/>
              <a:t>Очень страшный зверь</a:t>
            </a:r>
            <a:br>
              <a:rPr lang="ru-RU" sz="3200" dirty="0"/>
            </a:br>
            <a:r>
              <a:rPr lang="ru-RU" sz="3200" dirty="0"/>
              <a:t>Кто же эта девочка?</a:t>
            </a:r>
            <a:br>
              <a:rPr lang="ru-RU" sz="3200" dirty="0"/>
            </a:br>
            <a:r>
              <a:rPr lang="ru-RU" sz="3200" dirty="0"/>
              <a:t>Отвечай теперь!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13646" y="5950040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5666" y="5562779"/>
            <a:ext cx="5112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КРАСНАЯ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ШАПОЧКА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363200" y="4601385"/>
            <a:ext cx="1828800" cy="592428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</p:txBody>
      </p:sp>
      <p:pic>
        <p:nvPicPr>
          <p:cNvPr id="5122" name="Picture 2" descr="https://kladraz.ru/upload/blogs/2328_02e7ef1ec3181d6d44d1268ef56d8b3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156" y="182628"/>
            <a:ext cx="4527935" cy="5380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64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256</Words>
  <Application>Microsoft Office PowerPoint</Application>
  <PresentationFormat>Произвольный</PresentationFormat>
  <Paragraphs>96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Интерактивная викторина «Сказки и сказочные герои» для детей 5-6 лет</vt:lpstr>
      <vt:lpstr>Задачи:</vt:lpstr>
      <vt:lpstr>Как играть?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Георгий Аствацатуров</dc:creator>
  <cp:lastModifiedBy>Алексей</cp:lastModifiedBy>
  <cp:revision>34</cp:revision>
  <dcterms:created xsi:type="dcterms:W3CDTF">2020-02-29T02:38:23Z</dcterms:created>
  <dcterms:modified xsi:type="dcterms:W3CDTF">2020-09-08T11:41:45Z</dcterms:modified>
</cp:coreProperties>
</file>