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2"/>
  </p:sldMasterIdLst>
  <p:sldIdLst>
    <p:sldId id="256" r:id="rId3"/>
    <p:sldId id="260" r:id="rId4"/>
    <p:sldId id="284" r:id="rId5"/>
    <p:sldId id="259" r:id="rId6"/>
    <p:sldId id="267" r:id="rId7"/>
    <p:sldId id="278" r:id="rId8"/>
    <p:sldId id="279" r:id="rId9"/>
    <p:sldId id="280" r:id="rId10"/>
    <p:sldId id="281" r:id="rId11"/>
    <p:sldId id="28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>
      <p:cViewPr varScale="1">
        <p:scale>
          <a:sx n="70" d="100"/>
          <a:sy n="70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CD5E37-DB4D-42E3-B347-94BCE2AE6450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62465B-E392-4A63-9A30-B89168319108}">
      <dgm:prSet phldrT="[Текст]" custT="1"/>
      <dgm:spPr/>
      <dgm:t>
        <a:bodyPr/>
        <a:lstStyle/>
        <a:p>
          <a:r>
            <a:rPr lang="ru-RU" sz="2500" b="1" i="1" baseline="0" dirty="0" smtClean="0">
              <a:solidFill>
                <a:schemeClr val="bg1"/>
              </a:solidFill>
            </a:rPr>
            <a:t>Создание</a:t>
          </a:r>
          <a:r>
            <a:rPr lang="ru-RU" sz="2600" dirty="0" smtClean="0"/>
            <a:t> </a:t>
          </a:r>
          <a:r>
            <a:rPr lang="ru-RU" sz="2510" b="1" i="1" baseline="0" dirty="0" smtClean="0">
              <a:solidFill>
                <a:schemeClr val="bg1"/>
              </a:solidFill>
            </a:rPr>
            <a:t>условий</a:t>
          </a:r>
          <a:r>
            <a:rPr lang="ru-RU" sz="2600" dirty="0" smtClean="0"/>
            <a:t> </a:t>
          </a:r>
          <a:r>
            <a:rPr lang="ru-RU" sz="2500" b="1" i="1" baseline="0" dirty="0" smtClean="0">
              <a:solidFill>
                <a:schemeClr val="bg1"/>
              </a:solidFill>
            </a:rPr>
            <a:t>для</a:t>
          </a:r>
          <a:r>
            <a:rPr lang="ru-RU" sz="2600" dirty="0" smtClean="0"/>
            <a:t> </a:t>
          </a:r>
          <a:r>
            <a:rPr lang="ru-RU" sz="2500" b="1" i="1" baseline="0" dirty="0" smtClean="0">
              <a:solidFill>
                <a:schemeClr val="bg1"/>
              </a:solidFill>
            </a:rPr>
            <a:t>благоприятного</a:t>
          </a:r>
          <a:r>
            <a:rPr lang="ru-RU" sz="2600" dirty="0" smtClean="0"/>
            <a:t> </a:t>
          </a:r>
          <a:r>
            <a:rPr lang="ru-RU" sz="2500" b="1" i="1" baseline="0" dirty="0" smtClean="0">
              <a:solidFill>
                <a:schemeClr val="bg1"/>
              </a:solidFill>
            </a:rPr>
            <a:t>климата</a:t>
          </a:r>
          <a:r>
            <a:rPr lang="ru-RU" sz="2600" dirty="0" smtClean="0"/>
            <a:t> </a:t>
          </a:r>
          <a:r>
            <a:rPr lang="ru-RU" sz="2500" b="1" i="1" baseline="0" dirty="0" smtClean="0">
              <a:solidFill>
                <a:schemeClr val="bg1"/>
              </a:solidFill>
            </a:rPr>
            <a:t>взаимодействия</a:t>
          </a:r>
          <a:r>
            <a:rPr lang="ru-RU" sz="2600" dirty="0" smtClean="0"/>
            <a:t> </a:t>
          </a:r>
          <a:r>
            <a:rPr lang="ru-RU" sz="2500" b="1" i="1" baseline="0" dirty="0" smtClean="0">
              <a:solidFill>
                <a:schemeClr val="bg1"/>
              </a:solidFill>
            </a:rPr>
            <a:t>с родителями</a:t>
          </a:r>
          <a:r>
            <a:rPr lang="ru-RU" sz="2600" dirty="0" smtClean="0"/>
            <a:t> </a:t>
          </a:r>
          <a:endParaRPr lang="ru-RU" sz="2600" dirty="0"/>
        </a:p>
      </dgm:t>
    </dgm:pt>
    <dgm:pt modelId="{7FBCBF28-367A-4CCD-A618-F750A42045C6}" type="parTrans" cxnId="{0D38A5B1-C1F4-4EBC-AB1E-8EBE3B2AD71F}">
      <dgm:prSet/>
      <dgm:spPr/>
      <dgm:t>
        <a:bodyPr/>
        <a:lstStyle/>
        <a:p>
          <a:endParaRPr lang="ru-RU"/>
        </a:p>
      </dgm:t>
    </dgm:pt>
    <dgm:pt modelId="{C206B98B-63F4-4018-98FA-488FE3A7AE2C}" type="sibTrans" cxnId="{0D38A5B1-C1F4-4EBC-AB1E-8EBE3B2AD71F}">
      <dgm:prSet/>
      <dgm:spPr/>
      <dgm:t>
        <a:bodyPr/>
        <a:lstStyle/>
        <a:p>
          <a:endParaRPr lang="ru-RU"/>
        </a:p>
      </dgm:t>
    </dgm:pt>
    <dgm:pt modelId="{C8C2A569-322F-4B36-A116-F13F1EED7865}">
      <dgm:prSet phldrT="[Текст]" custT="1"/>
      <dgm:spPr/>
      <dgm:t>
        <a:bodyPr/>
        <a:lstStyle/>
        <a:p>
          <a:r>
            <a:rPr lang="ru-RU" sz="2500" b="1" i="1" baseline="0" dirty="0" smtClean="0">
              <a:solidFill>
                <a:schemeClr val="bg1"/>
              </a:solidFill>
            </a:rPr>
            <a:t>Установление</a:t>
          </a:r>
          <a:r>
            <a:rPr lang="ru-RU" sz="2600" dirty="0" smtClean="0"/>
            <a:t> </a:t>
          </a:r>
          <a:r>
            <a:rPr lang="ru-RU" sz="2500" b="1" i="1" baseline="0" dirty="0" smtClean="0">
              <a:solidFill>
                <a:schemeClr val="bg1"/>
              </a:solidFill>
            </a:rPr>
            <a:t>доверительных и</a:t>
          </a:r>
          <a:r>
            <a:rPr lang="ru-RU" sz="2600" dirty="0" smtClean="0"/>
            <a:t>  </a:t>
          </a:r>
          <a:r>
            <a:rPr lang="ru-RU" sz="2500" b="1" i="1" baseline="0" dirty="0" smtClean="0">
              <a:solidFill>
                <a:schemeClr val="bg1"/>
              </a:solidFill>
            </a:rPr>
            <a:t>партнерских</a:t>
          </a:r>
          <a:r>
            <a:rPr lang="ru-RU" sz="2600" dirty="0" smtClean="0"/>
            <a:t> </a:t>
          </a:r>
          <a:r>
            <a:rPr lang="ru-RU" sz="2500" b="1" i="1" baseline="0" dirty="0" smtClean="0">
              <a:solidFill>
                <a:schemeClr val="bg1"/>
              </a:solidFill>
            </a:rPr>
            <a:t>отношений</a:t>
          </a:r>
          <a:r>
            <a:rPr lang="ru-RU" sz="2600" dirty="0" smtClean="0"/>
            <a:t> </a:t>
          </a:r>
          <a:r>
            <a:rPr lang="ru-RU" sz="2500" b="1" i="1" baseline="0" dirty="0" smtClean="0">
              <a:solidFill>
                <a:schemeClr val="bg1"/>
              </a:solidFill>
            </a:rPr>
            <a:t>с</a:t>
          </a:r>
          <a:r>
            <a:rPr lang="ru-RU" sz="2600" dirty="0" smtClean="0"/>
            <a:t> </a:t>
          </a:r>
          <a:r>
            <a:rPr lang="ru-RU" sz="2500" b="1" i="1" baseline="0" dirty="0" smtClean="0">
              <a:solidFill>
                <a:schemeClr val="bg1"/>
              </a:solidFill>
            </a:rPr>
            <a:t>родителями</a:t>
          </a:r>
          <a:endParaRPr lang="ru-RU" sz="2500" b="1" i="1" baseline="0" dirty="0">
            <a:solidFill>
              <a:schemeClr val="bg1"/>
            </a:solidFill>
          </a:endParaRPr>
        </a:p>
      </dgm:t>
    </dgm:pt>
    <dgm:pt modelId="{43DAB082-9E05-4641-A4FB-333936193FBA}" type="parTrans" cxnId="{A2697AFB-2D08-4A91-A19A-CAAB460A5BA6}">
      <dgm:prSet/>
      <dgm:spPr/>
      <dgm:t>
        <a:bodyPr/>
        <a:lstStyle/>
        <a:p>
          <a:endParaRPr lang="ru-RU"/>
        </a:p>
      </dgm:t>
    </dgm:pt>
    <dgm:pt modelId="{EFA1A410-BA92-497C-A8AC-2D36BBED93D2}" type="sibTrans" cxnId="{A2697AFB-2D08-4A91-A19A-CAAB460A5BA6}">
      <dgm:prSet/>
      <dgm:spPr/>
      <dgm:t>
        <a:bodyPr/>
        <a:lstStyle/>
        <a:p>
          <a:endParaRPr lang="ru-RU"/>
        </a:p>
      </dgm:t>
    </dgm:pt>
    <dgm:pt modelId="{94BD3FE5-C82E-4EAA-A9C7-C2DCB9EAE873}">
      <dgm:prSet phldrT="[Текст]" custT="1"/>
      <dgm:spPr/>
      <dgm:t>
        <a:bodyPr/>
        <a:lstStyle/>
        <a:p>
          <a:r>
            <a:rPr lang="ru-RU" sz="2500" b="1" i="1" baseline="0" dirty="0" smtClean="0">
              <a:solidFill>
                <a:schemeClr val="bg1"/>
              </a:solidFill>
            </a:rPr>
            <a:t>Вовлечение семьи в единое образовательное пространство</a:t>
          </a:r>
          <a:endParaRPr lang="ru-RU" sz="2500" b="1" i="1" baseline="0" dirty="0">
            <a:solidFill>
              <a:schemeClr val="bg1"/>
            </a:solidFill>
          </a:endParaRPr>
        </a:p>
      </dgm:t>
    </dgm:pt>
    <dgm:pt modelId="{13D35945-70D7-4288-8738-BDC876F6DB34}" type="parTrans" cxnId="{258062D1-910F-4878-8CE6-8673E95525DD}">
      <dgm:prSet/>
      <dgm:spPr/>
      <dgm:t>
        <a:bodyPr/>
        <a:lstStyle/>
        <a:p>
          <a:endParaRPr lang="ru-RU"/>
        </a:p>
      </dgm:t>
    </dgm:pt>
    <dgm:pt modelId="{9322BF6E-E612-484F-8DE2-32D93B7170FC}" type="sibTrans" cxnId="{258062D1-910F-4878-8CE6-8673E95525DD}">
      <dgm:prSet/>
      <dgm:spPr/>
      <dgm:t>
        <a:bodyPr/>
        <a:lstStyle/>
        <a:p>
          <a:endParaRPr lang="ru-RU"/>
        </a:p>
      </dgm:t>
    </dgm:pt>
    <dgm:pt modelId="{691DB9DD-4C79-4631-BBCA-780887E1E06F}" type="pres">
      <dgm:prSet presAssocID="{4ECD5E37-DB4D-42E3-B347-94BCE2AE645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4E5F3-0506-4837-A38B-10D4820569CE}" type="pres">
      <dgm:prSet presAssocID="{B262465B-E392-4A63-9A30-B89168319108}" presName="comp" presStyleCnt="0"/>
      <dgm:spPr/>
    </dgm:pt>
    <dgm:pt modelId="{28E50CF4-CB05-4B2F-8DC6-7489DA544EC5}" type="pres">
      <dgm:prSet presAssocID="{B262465B-E392-4A63-9A30-B89168319108}" presName="box" presStyleLbl="node1" presStyleIdx="0" presStyleCnt="3" custLinFactNeighborX="3738" custLinFactNeighborY="-74286"/>
      <dgm:spPr/>
      <dgm:t>
        <a:bodyPr/>
        <a:lstStyle/>
        <a:p>
          <a:endParaRPr lang="ru-RU"/>
        </a:p>
      </dgm:t>
    </dgm:pt>
    <dgm:pt modelId="{6CD1DEDA-8D40-4342-9B1D-72E178EB1C8F}" type="pres">
      <dgm:prSet presAssocID="{B262465B-E392-4A63-9A30-B89168319108}" presName="img" presStyleLbl="fgImgPlace1" presStyleIdx="0" presStyleCnt="3" custScaleX="95591" custLinFactNeighborX="-3750" custLinFactNeighborY="188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73000" b="-73000"/>
          </a:stretch>
        </a:blipFill>
      </dgm:spPr>
    </dgm:pt>
    <dgm:pt modelId="{026F4001-3339-4A83-A169-0F8EA017A00B}" type="pres">
      <dgm:prSet presAssocID="{B262465B-E392-4A63-9A30-B89168319108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3A0BA1-6098-4898-9671-8D11168B4E03}" type="pres">
      <dgm:prSet presAssocID="{C206B98B-63F4-4018-98FA-488FE3A7AE2C}" presName="spacer" presStyleCnt="0"/>
      <dgm:spPr/>
    </dgm:pt>
    <dgm:pt modelId="{49A87AF8-80E2-48BD-B5C4-8ED1D95DCC4D}" type="pres">
      <dgm:prSet presAssocID="{C8C2A569-322F-4B36-A116-F13F1EED7865}" presName="comp" presStyleCnt="0"/>
      <dgm:spPr/>
    </dgm:pt>
    <dgm:pt modelId="{6C103003-1CF4-4EB3-A3D4-D5E33B0E5996}" type="pres">
      <dgm:prSet presAssocID="{C8C2A569-322F-4B36-A116-F13F1EED7865}" presName="box" presStyleLbl="node1" presStyleIdx="1" presStyleCnt="3" custLinFactNeighborY="2000"/>
      <dgm:spPr/>
      <dgm:t>
        <a:bodyPr/>
        <a:lstStyle/>
        <a:p>
          <a:endParaRPr lang="ru-RU"/>
        </a:p>
      </dgm:t>
    </dgm:pt>
    <dgm:pt modelId="{D26B77F1-5BE5-448E-BB9A-CA9E28565A32}" type="pres">
      <dgm:prSet presAssocID="{C8C2A569-322F-4B36-A116-F13F1EED7865}" presName="img" presStyleLbl="fgImgPlace1" presStyleIdx="1" presStyleCnt="3" custScaleX="90914" custLinFactNeighborX="-4207" custLinFactNeighborY="333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27000" b="-27000"/>
          </a:stretch>
        </a:blipFill>
      </dgm:spPr>
      <dgm:t>
        <a:bodyPr/>
        <a:lstStyle/>
        <a:p>
          <a:endParaRPr lang="ru-RU"/>
        </a:p>
      </dgm:t>
    </dgm:pt>
    <dgm:pt modelId="{9569D0D3-A304-4F5A-A5C4-144E6C85060C}" type="pres">
      <dgm:prSet presAssocID="{C8C2A569-322F-4B36-A116-F13F1EED786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49DC68-327D-4369-B481-D4AF313A7DAB}" type="pres">
      <dgm:prSet presAssocID="{EFA1A410-BA92-497C-A8AC-2D36BBED93D2}" presName="spacer" presStyleCnt="0"/>
      <dgm:spPr/>
    </dgm:pt>
    <dgm:pt modelId="{BA8FDA47-8F58-44BF-81A3-AD185DCCAA49}" type="pres">
      <dgm:prSet presAssocID="{94BD3FE5-C82E-4EAA-A9C7-C2DCB9EAE873}" presName="comp" presStyleCnt="0"/>
      <dgm:spPr/>
    </dgm:pt>
    <dgm:pt modelId="{CE95C62C-C33E-4004-A41D-4D00F25969A9}" type="pres">
      <dgm:prSet presAssocID="{94BD3FE5-C82E-4EAA-A9C7-C2DCB9EAE873}" presName="box" presStyleLbl="node1" presStyleIdx="2" presStyleCnt="3" custLinFactNeighborY="2857"/>
      <dgm:spPr/>
      <dgm:t>
        <a:bodyPr/>
        <a:lstStyle/>
        <a:p>
          <a:endParaRPr lang="ru-RU"/>
        </a:p>
      </dgm:t>
    </dgm:pt>
    <dgm:pt modelId="{071938FF-F4FB-49E6-A4E7-1068EE1901BB}" type="pres">
      <dgm:prSet presAssocID="{94BD3FE5-C82E-4EAA-A9C7-C2DCB9EAE873}" presName="img" presStyleLbl="fgImgPlace1" presStyleIdx="2" presStyleCnt="3" custScaleX="94766" custLinFactNeighborX="-4207" custLinFactNeighborY="-83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100000" b="-100000"/>
          </a:stretch>
        </a:blipFill>
      </dgm:spPr>
      <dgm:t>
        <a:bodyPr/>
        <a:lstStyle/>
        <a:p>
          <a:endParaRPr lang="ru-RU"/>
        </a:p>
      </dgm:t>
    </dgm:pt>
    <dgm:pt modelId="{537CDEB5-617B-4054-8F0D-4367FF21BAD7}" type="pres">
      <dgm:prSet presAssocID="{94BD3FE5-C82E-4EAA-A9C7-C2DCB9EAE873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697AFB-2D08-4A91-A19A-CAAB460A5BA6}" srcId="{4ECD5E37-DB4D-42E3-B347-94BCE2AE6450}" destId="{C8C2A569-322F-4B36-A116-F13F1EED7865}" srcOrd="1" destOrd="0" parTransId="{43DAB082-9E05-4641-A4FB-333936193FBA}" sibTransId="{EFA1A410-BA92-497C-A8AC-2D36BBED93D2}"/>
    <dgm:cxn modelId="{CB4A129B-CBFA-4960-83E8-7B3760A32790}" type="presOf" srcId="{94BD3FE5-C82E-4EAA-A9C7-C2DCB9EAE873}" destId="{CE95C62C-C33E-4004-A41D-4D00F25969A9}" srcOrd="0" destOrd="0" presId="urn:microsoft.com/office/officeart/2005/8/layout/vList4#1"/>
    <dgm:cxn modelId="{0D38A5B1-C1F4-4EBC-AB1E-8EBE3B2AD71F}" srcId="{4ECD5E37-DB4D-42E3-B347-94BCE2AE6450}" destId="{B262465B-E392-4A63-9A30-B89168319108}" srcOrd="0" destOrd="0" parTransId="{7FBCBF28-367A-4CCD-A618-F750A42045C6}" sibTransId="{C206B98B-63F4-4018-98FA-488FE3A7AE2C}"/>
    <dgm:cxn modelId="{258062D1-910F-4878-8CE6-8673E95525DD}" srcId="{4ECD5E37-DB4D-42E3-B347-94BCE2AE6450}" destId="{94BD3FE5-C82E-4EAA-A9C7-C2DCB9EAE873}" srcOrd="2" destOrd="0" parTransId="{13D35945-70D7-4288-8738-BDC876F6DB34}" sibTransId="{9322BF6E-E612-484F-8DE2-32D93B7170FC}"/>
    <dgm:cxn modelId="{D6FDBA88-6F6F-41CA-8FEA-4376E32CBB35}" type="presOf" srcId="{B262465B-E392-4A63-9A30-B89168319108}" destId="{026F4001-3339-4A83-A169-0F8EA017A00B}" srcOrd="1" destOrd="0" presId="urn:microsoft.com/office/officeart/2005/8/layout/vList4#1"/>
    <dgm:cxn modelId="{752B8D71-4A1B-4803-8BEE-938DCE10EB5A}" type="presOf" srcId="{B262465B-E392-4A63-9A30-B89168319108}" destId="{28E50CF4-CB05-4B2F-8DC6-7489DA544EC5}" srcOrd="0" destOrd="0" presId="urn:microsoft.com/office/officeart/2005/8/layout/vList4#1"/>
    <dgm:cxn modelId="{2FD06DB1-936C-4D8B-BADA-E365FD183487}" type="presOf" srcId="{C8C2A569-322F-4B36-A116-F13F1EED7865}" destId="{9569D0D3-A304-4F5A-A5C4-144E6C85060C}" srcOrd="1" destOrd="0" presId="urn:microsoft.com/office/officeart/2005/8/layout/vList4#1"/>
    <dgm:cxn modelId="{4112DE0A-5A12-4B6B-9CE4-B4E7B574D3B0}" type="presOf" srcId="{4ECD5E37-DB4D-42E3-B347-94BCE2AE6450}" destId="{691DB9DD-4C79-4631-BBCA-780887E1E06F}" srcOrd="0" destOrd="0" presId="urn:microsoft.com/office/officeart/2005/8/layout/vList4#1"/>
    <dgm:cxn modelId="{CFA88B5A-99B3-490E-90D7-2418FDBD8604}" type="presOf" srcId="{C8C2A569-322F-4B36-A116-F13F1EED7865}" destId="{6C103003-1CF4-4EB3-A3D4-D5E33B0E5996}" srcOrd="0" destOrd="0" presId="urn:microsoft.com/office/officeart/2005/8/layout/vList4#1"/>
    <dgm:cxn modelId="{F61070BB-5D32-4807-A39A-FDCE69BB7B4F}" type="presOf" srcId="{94BD3FE5-C82E-4EAA-A9C7-C2DCB9EAE873}" destId="{537CDEB5-617B-4054-8F0D-4367FF21BAD7}" srcOrd="1" destOrd="0" presId="urn:microsoft.com/office/officeart/2005/8/layout/vList4#1"/>
    <dgm:cxn modelId="{11F68E47-64D5-4CF0-A592-C0320657CF00}" type="presParOf" srcId="{691DB9DD-4C79-4631-BBCA-780887E1E06F}" destId="{3DF4E5F3-0506-4837-A38B-10D4820569CE}" srcOrd="0" destOrd="0" presId="urn:microsoft.com/office/officeart/2005/8/layout/vList4#1"/>
    <dgm:cxn modelId="{1891252D-C27D-4346-A0AA-845CAAEA6854}" type="presParOf" srcId="{3DF4E5F3-0506-4837-A38B-10D4820569CE}" destId="{28E50CF4-CB05-4B2F-8DC6-7489DA544EC5}" srcOrd="0" destOrd="0" presId="urn:microsoft.com/office/officeart/2005/8/layout/vList4#1"/>
    <dgm:cxn modelId="{02BB6363-3A38-43CE-BDD6-DE153BEAFCFF}" type="presParOf" srcId="{3DF4E5F3-0506-4837-A38B-10D4820569CE}" destId="{6CD1DEDA-8D40-4342-9B1D-72E178EB1C8F}" srcOrd="1" destOrd="0" presId="urn:microsoft.com/office/officeart/2005/8/layout/vList4#1"/>
    <dgm:cxn modelId="{7EECA346-19D9-4C7E-92BC-BEE218F362B5}" type="presParOf" srcId="{3DF4E5F3-0506-4837-A38B-10D4820569CE}" destId="{026F4001-3339-4A83-A169-0F8EA017A00B}" srcOrd="2" destOrd="0" presId="urn:microsoft.com/office/officeart/2005/8/layout/vList4#1"/>
    <dgm:cxn modelId="{CD677AB1-A876-4756-9240-5512BC24998E}" type="presParOf" srcId="{691DB9DD-4C79-4631-BBCA-780887E1E06F}" destId="{293A0BA1-6098-4898-9671-8D11168B4E03}" srcOrd="1" destOrd="0" presId="urn:microsoft.com/office/officeart/2005/8/layout/vList4#1"/>
    <dgm:cxn modelId="{890876C2-76FA-4021-8CA2-80D7372BF7D7}" type="presParOf" srcId="{691DB9DD-4C79-4631-BBCA-780887E1E06F}" destId="{49A87AF8-80E2-48BD-B5C4-8ED1D95DCC4D}" srcOrd="2" destOrd="0" presId="urn:microsoft.com/office/officeart/2005/8/layout/vList4#1"/>
    <dgm:cxn modelId="{6DAE5678-8A4D-4FFE-943B-1BD39E7A0E33}" type="presParOf" srcId="{49A87AF8-80E2-48BD-B5C4-8ED1D95DCC4D}" destId="{6C103003-1CF4-4EB3-A3D4-D5E33B0E5996}" srcOrd="0" destOrd="0" presId="urn:microsoft.com/office/officeart/2005/8/layout/vList4#1"/>
    <dgm:cxn modelId="{7D0EA19F-D4F0-41F1-89C0-FC1EC243F460}" type="presParOf" srcId="{49A87AF8-80E2-48BD-B5C4-8ED1D95DCC4D}" destId="{D26B77F1-5BE5-448E-BB9A-CA9E28565A32}" srcOrd="1" destOrd="0" presId="urn:microsoft.com/office/officeart/2005/8/layout/vList4#1"/>
    <dgm:cxn modelId="{3660F8B7-BF37-4DCD-8AF9-EE9F30342A48}" type="presParOf" srcId="{49A87AF8-80E2-48BD-B5C4-8ED1D95DCC4D}" destId="{9569D0D3-A304-4F5A-A5C4-144E6C85060C}" srcOrd="2" destOrd="0" presId="urn:microsoft.com/office/officeart/2005/8/layout/vList4#1"/>
    <dgm:cxn modelId="{D6B5152A-2CF9-440F-BC9A-AE81159A944C}" type="presParOf" srcId="{691DB9DD-4C79-4631-BBCA-780887E1E06F}" destId="{4249DC68-327D-4369-B481-D4AF313A7DAB}" srcOrd="3" destOrd="0" presId="urn:microsoft.com/office/officeart/2005/8/layout/vList4#1"/>
    <dgm:cxn modelId="{72468983-BBE8-437D-BDD1-DAEE89DFBA33}" type="presParOf" srcId="{691DB9DD-4C79-4631-BBCA-780887E1E06F}" destId="{BA8FDA47-8F58-44BF-81A3-AD185DCCAA49}" srcOrd="4" destOrd="0" presId="urn:microsoft.com/office/officeart/2005/8/layout/vList4#1"/>
    <dgm:cxn modelId="{E43A100D-5E88-4D2A-9607-1B3B63760D4D}" type="presParOf" srcId="{BA8FDA47-8F58-44BF-81A3-AD185DCCAA49}" destId="{CE95C62C-C33E-4004-A41D-4D00F25969A9}" srcOrd="0" destOrd="0" presId="urn:microsoft.com/office/officeart/2005/8/layout/vList4#1"/>
    <dgm:cxn modelId="{AC2187BD-20CF-4D71-AB64-A2218B2CACD3}" type="presParOf" srcId="{BA8FDA47-8F58-44BF-81A3-AD185DCCAA49}" destId="{071938FF-F4FB-49E6-A4E7-1068EE1901BB}" srcOrd="1" destOrd="0" presId="urn:microsoft.com/office/officeart/2005/8/layout/vList4#1"/>
    <dgm:cxn modelId="{0083744F-90E4-45EA-A537-AEC3B8C70CD5}" type="presParOf" srcId="{BA8FDA47-8F58-44BF-81A3-AD185DCCAA49}" destId="{537CDEB5-617B-4054-8F0D-4367FF21BAD7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88D5D9-3577-490B-B209-9A34CF4335F2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7A05AD31-FD4E-41D2-A059-4A8644A2EDE9}">
      <dgm:prSet phldrT="[Текст]" custT="1"/>
      <dgm:spPr/>
      <dgm:t>
        <a:bodyPr/>
        <a:lstStyle/>
        <a:p>
          <a:r>
            <a:rPr lang="ru-RU" sz="1910" b="1" i="1" baseline="0" dirty="0" smtClean="0">
              <a:solidFill>
                <a:schemeClr val="bg1"/>
              </a:solidFill>
            </a:rPr>
            <a:t>Лидеры-умеют</a:t>
          </a:r>
          <a:r>
            <a:rPr lang="ru-RU" sz="1700" dirty="0" smtClean="0"/>
            <a:t> </a:t>
          </a:r>
          <a:r>
            <a:rPr lang="ru-RU" sz="2000" b="1" i="1" baseline="0" dirty="0" smtClean="0">
              <a:solidFill>
                <a:schemeClr val="bg1"/>
              </a:solidFill>
            </a:rPr>
            <a:t>и с </a:t>
          </a:r>
          <a:r>
            <a:rPr lang="ru-RU" sz="1700" dirty="0" smtClean="0"/>
            <a:t> </a:t>
          </a:r>
          <a:r>
            <a:rPr lang="ru-RU" sz="2000" b="1" i="1" baseline="0" dirty="0" smtClean="0">
              <a:solidFill>
                <a:schemeClr val="bg1"/>
              </a:solidFill>
            </a:rPr>
            <a:t>удовольствием</a:t>
          </a:r>
          <a:r>
            <a:rPr lang="ru-RU" sz="1700" dirty="0" smtClean="0"/>
            <a:t> </a:t>
          </a:r>
          <a:r>
            <a:rPr lang="ru-RU" sz="2000" b="1" i="1" baseline="0" dirty="0" smtClean="0">
              <a:solidFill>
                <a:schemeClr val="bg1"/>
              </a:solidFill>
            </a:rPr>
            <a:t>участвуют</a:t>
          </a:r>
          <a:r>
            <a:rPr lang="ru-RU" sz="1700" dirty="0" smtClean="0"/>
            <a:t>  </a:t>
          </a:r>
          <a:r>
            <a:rPr lang="ru-RU" sz="2000" b="1" i="1" baseline="0" dirty="0" smtClean="0">
              <a:solidFill>
                <a:schemeClr val="bg1"/>
              </a:solidFill>
            </a:rPr>
            <a:t>в воспитательно</a:t>
          </a:r>
          <a:r>
            <a:rPr lang="ru-RU" sz="1700" dirty="0" smtClean="0"/>
            <a:t> -</a:t>
          </a:r>
          <a:r>
            <a:rPr lang="ru-RU" sz="2000" b="1" i="1" baseline="0" dirty="0" smtClean="0">
              <a:solidFill>
                <a:schemeClr val="bg1"/>
              </a:solidFill>
            </a:rPr>
            <a:t>образовательном</a:t>
          </a:r>
          <a:r>
            <a:rPr lang="ru-RU" sz="1700" dirty="0" smtClean="0"/>
            <a:t>  </a:t>
          </a:r>
          <a:r>
            <a:rPr lang="ru-RU" sz="2000" b="1" i="1" baseline="0" dirty="0" smtClean="0">
              <a:solidFill>
                <a:schemeClr val="bg1"/>
              </a:solidFill>
            </a:rPr>
            <a:t>процессе</a:t>
          </a:r>
          <a:r>
            <a:rPr lang="ru-RU" sz="1700" dirty="0" smtClean="0"/>
            <a:t>, </a:t>
          </a:r>
          <a:r>
            <a:rPr lang="ru-RU" sz="2000" b="1" i="1" baseline="0" dirty="0" smtClean="0">
              <a:solidFill>
                <a:schemeClr val="bg1"/>
              </a:solidFill>
            </a:rPr>
            <a:t>видят</a:t>
          </a:r>
          <a:r>
            <a:rPr lang="ru-RU" sz="1700" dirty="0" smtClean="0"/>
            <a:t> </a:t>
          </a:r>
          <a:r>
            <a:rPr lang="ru-RU" sz="2000" b="1" i="1" baseline="0" dirty="0" smtClean="0">
              <a:solidFill>
                <a:schemeClr val="bg1"/>
              </a:solidFill>
            </a:rPr>
            <a:t>ценность</a:t>
          </a:r>
          <a:r>
            <a:rPr lang="ru-RU" sz="1700" dirty="0" smtClean="0"/>
            <a:t> </a:t>
          </a:r>
          <a:r>
            <a:rPr lang="ru-RU" sz="2000" b="1" i="1" baseline="0" dirty="0" smtClean="0">
              <a:solidFill>
                <a:schemeClr val="bg1"/>
              </a:solidFill>
            </a:rPr>
            <a:t>любой</a:t>
          </a:r>
          <a:r>
            <a:rPr lang="ru-RU" sz="1700" dirty="0" smtClean="0"/>
            <a:t> </a:t>
          </a:r>
          <a:r>
            <a:rPr lang="ru-RU" sz="2000" b="1" i="1" baseline="0" dirty="0" smtClean="0">
              <a:solidFill>
                <a:schemeClr val="bg1"/>
              </a:solidFill>
            </a:rPr>
            <a:t>работы</a:t>
          </a:r>
          <a:r>
            <a:rPr lang="ru-RU" sz="1700" dirty="0" smtClean="0"/>
            <a:t> </a:t>
          </a:r>
          <a:endParaRPr lang="ru-RU" sz="1700" dirty="0"/>
        </a:p>
      </dgm:t>
    </dgm:pt>
    <dgm:pt modelId="{2BE9FE4E-F312-4832-95DD-FC84DC1A7F40}" type="parTrans" cxnId="{2B9D32E2-4A0D-495F-94B1-BE241DC5E66D}">
      <dgm:prSet/>
      <dgm:spPr/>
      <dgm:t>
        <a:bodyPr/>
        <a:lstStyle/>
        <a:p>
          <a:endParaRPr lang="ru-RU"/>
        </a:p>
      </dgm:t>
    </dgm:pt>
    <dgm:pt modelId="{EB2A1F90-0415-4A0C-9DB3-E10E21A2F503}" type="sibTrans" cxnId="{2B9D32E2-4A0D-495F-94B1-BE241DC5E66D}">
      <dgm:prSet/>
      <dgm:spPr/>
      <dgm:t>
        <a:bodyPr/>
        <a:lstStyle/>
        <a:p>
          <a:endParaRPr lang="ru-RU"/>
        </a:p>
      </dgm:t>
    </dgm:pt>
    <dgm:pt modelId="{A54D0BDF-C66D-4D80-95C8-3CE9BE0E82D2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chemeClr val="bg1"/>
              </a:solidFill>
            </a:rPr>
            <a:t>Исполнители-принимают участие при </a:t>
          </a:r>
          <a:r>
            <a:rPr lang="ru-RU" sz="2000" b="1" i="1" baseline="0" dirty="0" smtClean="0">
              <a:solidFill>
                <a:schemeClr val="bg1"/>
              </a:solidFill>
            </a:rPr>
            <a:t>условии</a:t>
          </a:r>
          <a:r>
            <a:rPr lang="ru-RU" sz="2000" b="1" i="1" dirty="0" smtClean="0">
              <a:solidFill>
                <a:schemeClr val="bg1"/>
              </a:solidFill>
            </a:rPr>
            <a:t> значимой мотивации</a:t>
          </a:r>
          <a:endParaRPr lang="ru-RU" sz="2000" b="1" i="1" dirty="0">
            <a:solidFill>
              <a:schemeClr val="bg1"/>
            </a:solidFill>
          </a:endParaRPr>
        </a:p>
      </dgm:t>
    </dgm:pt>
    <dgm:pt modelId="{10476C68-95E0-4089-BCC7-96E83FAC2551}" type="parTrans" cxnId="{367DF2E4-0C0C-49C7-859C-44A487039124}">
      <dgm:prSet/>
      <dgm:spPr/>
      <dgm:t>
        <a:bodyPr/>
        <a:lstStyle/>
        <a:p>
          <a:endParaRPr lang="ru-RU"/>
        </a:p>
      </dgm:t>
    </dgm:pt>
    <dgm:pt modelId="{D486F305-C5D4-449E-A230-3C62E2FDE9E0}" type="sibTrans" cxnId="{367DF2E4-0C0C-49C7-859C-44A487039124}">
      <dgm:prSet/>
      <dgm:spPr/>
      <dgm:t>
        <a:bodyPr/>
        <a:lstStyle/>
        <a:p>
          <a:endParaRPr lang="ru-RU"/>
        </a:p>
      </dgm:t>
    </dgm:pt>
    <dgm:pt modelId="{8CB0EC18-5A52-4E90-9157-4D3C99031D60}">
      <dgm:prSet phldrT="[Текст]" custT="1"/>
      <dgm:spPr/>
      <dgm:t>
        <a:bodyPr/>
        <a:lstStyle/>
        <a:p>
          <a:r>
            <a:rPr lang="ru-RU" sz="2000" b="1" i="1" baseline="0" dirty="0" smtClean="0">
              <a:solidFill>
                <a:schemeClr val="bg1"/>
              </a:solidFill>
            </a:rPr>
            <a:t>Критические наблюдатели  </a:t>
          </a:r>
          <a:endParaRPr lang="ru-RU" sz="2000" b="1" i="1" baseline="0" dirty="0">
            <a:solidFill>
              <a:schemeClr val="bg1"/>
            </a:solidFill>
          </a:endParaRPr>
        </a:p>
      </dgm:t>
    </dgm:pt>
    <dgm:pt modelId="{F7C87449-A640-4B49-BF3F-A41EAC30C454}" type="parTrans" cxnId="{BA8BD709-B14A-46E0-9A7B-B75BB4BACADB}">
      <dgm:prSet/>
      <dgm:spPr/>
      <dgm:t>
        <a:bodyPr/>
        <a:lstStyle/>
        <a:p>
          <a:endParaRPr lang="ru-RU"/>
        </a:p>
      </dgm:t>
    </dgm:pt>
    <dgm:pt modelId="{67A39A8F-D7A7-437A-A8AE-775E31EF8C85}" type="sibTrans" cxnId="{BA8BD709-B14A-46E0-9A7B-B75BB4BACADB}">
      <dgm:prSet/>
      <dgm:spPr/>
      <dgm:t>
        <a:bodyPr/>
        <a:lstStyle/>
        <a:p>
          <a:endParaRPr lang="ru-RU"/>
        </a:p>
      </dgm:t>
    </dgm:pt>
    <dgm:pt modelId="{C112CE10-772E-4788-9696-D629984EAD21}" type="pres">
      <dgm:prSet presAssocID="{7188D5D9-3577-490B-B209-9A34CF4335F2}" presName="linearFlow" presStyleCnt="0">
        <dgm:presLayoutVars>
          <dgm:dir/>
          <dgm:resizeHandles val="exact"/>
        </dgm:presLayoutVars>
      </dgm:prSet>
      <dgm:spPr/>
    </dgm:pt>
    <dgm:pt modelId="{73C04E4F-41BD-4872-B5A1-CC5D81C80501}" type="pres">
      <dgm:prSet presAssocID="{7A05AD31-FD4E-41D2-A059-4A8644A2EDE9}" presName="composite" presStyleCnt="0"/>
      <dgm:spPr/>
    </dgm:pt>
    <dgm:pt modelId="{6A14F7DB-3950-4DBE-A5D0-F5CD93933D35}" type="pres">
      <dgm:prSet presAssocID="{7A05AD31-FD4E-41D2-A059-4A8644A2EDE9}" presName="imgShp" presStyleLbl="fgImgPlace1" presStyleIdx="0" presStyleCnt="3" custScaleX="100000" custScaleY="100615" custLinFactNeighborX="933" custLinFactNeighborY="1237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</dgm:spPr>
    </dgm:pt>
    <dgm:pt modelId="{129FD91D-6F0F-4B3C-B2C0-21145DC5B4A6}" type="pres">
      <dgm:prSet presAssocID="{7A05AD31-FD4E-41D2-A059-4A8644A2EDE9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4F814-A8A8-4DB3-BE68-6E655BA29B20}" type="pres">
      <dgm:prSet presAssocID="{EB2A1F90-0415-4A0C-9DB3-E10E21A2F503}" presName="spacing" presStyleCnt="0"/>
      <dgm:spPr/>
    </dgm:pt>
    <dgm:pt modelId="{B1016BDD-508E-4FEE-8089-DE6B58F40271}" type="pres">
      <dgm:prSet presAssocID="{A54D0BDF-C66D-4D80-95C8-3CE9BE0E82D2}" presName="composite" presStyleCnt="0"/>
      <dgm:spPr/>
    </dgm:pt>
    <dgm:pt modelId="{6BE8D23E-09DD-4CC3-8207-7278B7E50E33}" type="pres">
      <dgm:prSet presAssocID="{A54D0BDF-C66D-4D80-95C8-3CE9BE0E82D2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ru-RU"/>
        </a:p>
      </dgm:t>
    </dgm:pt>
    <dgm:pt modelId="{433E3FF0-F8B4-4F57-B410-30E3B8C10590}" type="pres">
      <dgm:prSet presAssocID="{A54D0BDF-C66D-4D80-95C8-3CE9BE0E82D2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BA1F2-83E3-4B31-A4AC-FE8EBAC613EF}" type="pres">
      <dgm:prSet presAssocID="{D486F305-C5D4-449E-A230-3C62E2FDE9E0}" presName="spacing" presStyleCnt="0"/>
      <dgm:spPr/>
    </dgm:pt>
    <dgm:pt modelId="{6A46765D-315D-41EB-A4DC-983EA3327DC9}" type="pres">
      <dgm:prSet presAssocID="{8CB0EC18-5A52-4E90-9157-4D3C99031D60}" presName="composite" presStyleCnt="0"/>
      <dgm:spPr/>
    </dgm:pt>
    <dgm:pt modelId="{B62D7E37-640D-48C1-89F9-BBBB2472CB1C}" type="pres">
      <dgm:prSet presAssocID="{8CB0EC18-5A52-4E90-9157-4D3C99031D60}" presName="imgShp" presStyleLbl="fgImgPlace1" presStyleIdx="2" presStyleCnt="3" custLinFactNeighborX="933" custLinFactNeighborY="13059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</dgm:spPr>
    </dgm:pt>
    <dgm:pt modelId="{CB8C5823-3976-4AE8-9826-6672E19E7C4F}" type="pres">
      <dgm:prSet presAssocID="{8CB0EC18-5A52-4E90-9157-4D3C99031D60}" presName="txShp" presStyleLbl="node1" presStyleIdx="2" presStyleCnt="3" custLinFactNeighborX="-454" custLinFactNeighborY="-3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EFAB28-0347-4867-88E1-E1D4D0940005}" type="presOf" srcId="{7188D5D9-3577-490B-B209-9A34CF4335F2}" destId="{C112CE10-772E-4788-9696-D629984EAD21}" srcOrd="0" destOrd="0" presId="urn:microsoft.com/office/officeart/2005/8/layout/vList3#1"/>
    <dgm:cxn modelId="{BA8BD709-B14A-46E0-9A7B-B75BB4BACADB}" srcId="{7188D5D9-3577-490B-B209-9A34CF4335F2}" destId="{8CB0EC18-5A52-4E90-9157-4D3C99031D60}" srcOrd="2" destOrd="0" parTransId="{F7C87449-A640-4B49-BF3F-A41EAC30C454}" sibTransId="{67A39A8F-D7A7-437A-A8AE-775E31EF8C85}"/>
    <dgm:cxn modelId="{5849F817-F44D-499C-A01E-C01FA2E4DA7F}" type="presOf" srcId="{7A05AD31-FD4E-41D2-A059-4A8644A2EDE9}" destId="{129FD91D-6F0F-4B3C-B2C0-21145DC5B4A6}" srcOrd="0" destOrd="0" presId="urn:microsoft.com/office/officeart/2005/8/layout/vList3#1"/>
    <dgm:cxn modelId="{2B9D32E2-4A0D-495F-94B1-BE241DC5E66D}" srcId="{7188D5D9-3577-490B-B209-9A34CF4335F2}" destId="{7A05AD31-FD4E-41D2-A059-4A8644A2EDE9}" srcOrd="0" destOrd="0" parTransId="{2BE9FE4E-F312-4832-95DD-FC84DC1A7F40}" sibTransId="{EB2A1F90-0415-4A0C-9DB3-E10E21A2F503}"/>
    <dgm:cxn modelId="{A12651CE-402E-46A0-9940-555733E17AF5}" type="presOf" srcId="{A54D0BDF-C66D-4D80-95C8-3CE9BE0E82D2}" destId="{433E3FF0-F8B4-4F57-B410-30E3B8C10590}" srcOrd="0" destOrd="0" presId="urn:microsoft.com/office/officeart/2005/8/layout/vList3#1"/>
    <dgm:cxn modelId="{8B8FE95B-489B-4C54-836A-79A0D953C8C0}" type="presOf" srcId="{8CB0EC18-5A52-4E90-9157-4D3C99031D60}" destId="{CB8C5823-3976-4AE8-9826-6672E19E7C4F}" srcOrd="0" destOrd="0" presId="urn:microsoft.com/office/officeart/2005/8/layout/vList3#1"/>
    <dgm:cxn modelId="{367DF2E4-0C0C-49C7-859C-44A487039124}" srcId="{7188D5D9-3577-490B-B209-9A34CF4335F2}" destId="{A54D0BDF-C66D-4D80-95C8-3CE9BE0E82D2}" srcOrd="1" destOrd="0" parTransId="{10476C68-95E0-4089-BCC7-96E83FAC2551}" sibTransId="{D486F305-C5D4-449E-A230-3C62E2FDE9E0}"/>
    <dgm:cxn modelId="{276D69C4-A191-438C-A83A-970E89E20741}" type="presParOf" srcId="{C112CE10-772E-4788-9696-D629984EAD21}" destId="{73C04E4F-41BD-4872-B5A1-CC5D81C80501}" srcOrd="0" destOrd="0" presId="urn:microsoft.com/office/officeart/2005/8/layout/vList3#1"/>
    <dgm:cxn modelId="{3CFD791D-C7AB-49C3-B2B8-A20032290C57}" type="presParOf" srcId="{73C04E4F-41BD-4872-B5A1-CC5D81C80501}" destId="{6A14F7DB-3950-4DBE-A5D0-F5CD93933D35}" srcOrd="0" destOrd="0" presId="urn:microsoft.com/office/officeart/2005/8/layout/vList3#1"/>
    <dgm:cxn modelId="{A60F2A9B-15FF-40F6-A858-8C9403496695}" type="presParOf" srcId="{73C04E4F-41BD-4872-B5A1-CC5D81C80501}" destId="{129FD91D-6F0F-4B3C-B2C0-21145DC5B4A6}" srcOrd="1" destOrd="0" presId="urn:microsoft.com/office/officeart/2005/8/layout/vList3#1"/>
    <dgm:cxn modelId="{4A739C22-DA96-4413-9A6F-4E592676956C}" type="presParOf" srcId="{C112CE10-772E-4788-9696-D629984EAD21}" destId="{EE64F814-A8A8-4DB3-BE68-6E655BA29B20}" srcOrd="1" destOrd="0" presId="urn:microsoft.com/office/officeart/2005/8/layout/vList3#1"/>
    <dgm:cxn modelId="{E333E96F-D1EF-486B-A914-52B7AD854DC5}" type="presParOf" srcId="{C112CE10-772E-4788-9696-D629984EAD21}" destId="{B1016BDD-508E-4FEE-8089-DE6B58F40271}" srcOrd="2" destOrd="0" presId="urn:microsoft.com/office/officeart/2005/8/layout/vList3#1"/>
    <dgm:cxn modelId="{EFD6F074-BD2D-45DA-96CB-EDE053BCF1A0}" type="presParOf" srcId="{B1016BDD-508E-4FEE-8089-DE6B58F40271}" destId="{6BE8D23E-09DD-4CC3-8207-7278B7E50E33}" srcOrd="0" destOrd="0" presId="urn:microsoft.com/office/officeart/2005/8/layout/vList3#1"/>
    <dgm:cxn modelId="{C4C22E5A-F8C7-4F36-8104-DB504239770A}" type="presParOf" srcId="{B1016BDD-508E-4FEE-8089-DE6B58F40271}" destId="{433E3FF0-F8B4-4F57-B410-30E3B8C10590}" srcOrd="1" destOrd="0" presId="urn:microsoft.com/office/officeart/2005/8/layout/vList3#1"/>
    <dgm:cxn modelId="{6240A5A5-15A9-4F89-83A6-5F83E2377EC4}" type="presParOf" srcId="{C112CE10-772E-4788-9696-D629984EAD21}" destId="{5ECBA1F2-83E3-4B31-A4AC-FE8EBAC613EF}" srcOrd="3" destOrd="0" presId="urn:microsoft.com/office/officeart/2005/8/layout/vList3#1"/>
    <dgm:cxn modelId="{4B8505A2-BFE9-4769-8B85-2827D7B4221F}" type="presParOf" srcId="{C112CE10-772E-4788-9696-D629984EAD21}" destId="{6A46765D-315D-41EB-A4DC-983EA3327DC9}" srcOrd="4" destOrd="0" presId="urn:microsoft.com/office/officeart/2005/8/layout/vList3#1"/>
    <dgm:cxn modelId="{97FC3437-9D75-4742-97CA-69E8D5345FDE}" type="presParOf" srcId="{6A46765D-315D-41EB-A4DC-983EA3327DC9}" destId="{B62D7E37-640D-48C1-89F9-BBBB2472CB1C}" srcOrd="0" destOrd="0" presId="urn:microsoft.com/office/officeart/2005/8/layout/vList3#1"/>
    <dgm:cxn modelId="{3B4F1A06-121F-4C1A-BD27-4C1EFD8683CB}" type="presParOf" srcId="{6A46765D-315D-41EB-A4DC-983EA3327DC9}" destId="{CB8C5823-3976-4AE8-9826-6672E19E7C4F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E50CF4-CB05-4B2F-8DC6-7489DA544EC5}">
      <dsp:nvSpPr>
        <dsp:cNvPr id="0" name=""/>
        <dsp:cNvSpPr/>
      </dsp:nvSpPr>
      <dsp:spPr>
        <a:xfrm>
          <a:off x="0" y="0"/>
          <a:ext cx="7200800" cy="12601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baseline="0" dirty="0" smtClean="0">
              <a:solidFill>
                <a:schemeClr val="bg1"/>
              </a:solidFill>
            </a:rPr>
            <a:t>Создание</a:t>
          </a:r>
          <a:r>
            <a:rPr lang="ru-RU" sz="2600" kern="1200" dirty="0" smtClean="0"/>
            <a:t> </a:t>
          </a:r>
          <a:r>
            <a:rPr lang="ru-RU" sz="2510" b="1" i="1" kern="1200" baseline="0" dirty="0" smtClean="0">
              <a:solidFill>
                <a:schemeClr val="bg1"/>
              </a:solidFill>
            </a:rPr>
            <a:t>условий</a:t>
          </a:r>
          <a:r>
            <a:rPr lang="ru-RU" sz="2600" kern="1200" dirty="0" smtClean="0"/>
            <a:t> </a:t>
          </a:r>
          <a:r>
            <a:rPr lang="ru-RU" sz="2500" b="1" i="1" kern="1200" baseline="0" dirty="0" smtClean="0">
              <a:solidFill>
                <a:schemeClr val="bg1"/>
              </a:solidFill>
            </a:rPr>
            <a:t>для</a:t>
          </a:r>
          <a:r>
            <a:rPr lang="ru-RU" sz="2600" kern="1200" dirty="0" smtClean="0"/>
            <a:t> </a:t>
          </a:r>
          <a:r>
            <a:rPr lang="ru-RU" sz="2500" b="1" i="1" kern="1200" baseline="0" dirty="0" smtClean="0">
              <a:solidFill>
                <a:schemeClr val="bg1"/>
              </a:solidFill>
            </a:rPr>
            <a:t>благоприятного</a:t>
          </a:r>
          <a:r>
            <a:rPr lang="ru-RU" sz="2600" kern="1200" dirty="0" smtClean="0"/>
            <a:t> </a:t>
          </a:r>
          <a:r>
            <a:rPr lang="ru-RU" sz="2500" b="1" i="1" kern="1200" baseline="0" dirty="0" smtClean="0">
              <a:solidFill>
                <a:schemeClr val="bg1"/>
              </a:solidFill>
            </a:rPr>
            <a:t>климата</a:t>
          </a:r>
          <a:r>
            <a:rPr lang="ru-RU" sz="2600" kern="1200" dirty="0" smtClean="0"/>
            <a:t> </a:t>
          </a:r>
          <a:r>
            <a:rPr lang="ru-RU" sz="2500" b="1" i="1" kern="1200" baseline="0" dirty="0" smtClean="0">
              <a:solidFill>
                <a:schemeClr val="bg1"/>
              </a:solidFill>
            </a:rPr>
            <a:t>взаимодействия</a:t>
          </a:r>
          <a:r>
            <a:rPr lang="ru-RU" sz="2600" kern="1200" dirty="0" smtClean="0"/>
            <a:t> </a:t>
          </a:r>
          <a:r>
            <a:rPr lang="ru-RU" sz="2500" b="1" i="1" kern="1200" baseline="0" dirty="0" smtClean="0">
              <a:solidFill>
                <a:schemeClr val="bg1"/>
              </a:solidFill>
            </a:rPr>
            <a:t>с родителями</a:t>
          </a:r>
          <a:r>
            <a:rPr lang="ru-RU" sz="2600" kern="1200" dirty="0" smtClean="0"/>
            <a:t> </a:t>
          </a:r>
          <a:endParaRPr lang="ru-RU" sz="2600" kern="1200" dirty="0"/>
        </a:p>
      </dsp:txBody>
      <dsp:txXfrm>
        <a:off x="1566173" y="0"/>
        <a:ext cx="5634626" cy="1260140"/>
      </dsp:txXfrm>
    </dsp:sp>
    <dsp:sp modelId="{6CD1DEDA-8D40-4342-9B1D-72E178EB1C8F}">
      <dsp:nvSpPr>
        <dsp:cNvPr id="0" name=""/>
        <dsp:cNvSpPr/>
      </dsp:nvSpPr>
      <dsp:spPr>
        <a:xfrm>
          <a:off x="103756" y="145037"/>
          <a:ext cx="1376663" cy="100811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73000" b="-73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103003-1CF4-4EB3-A3D4-D5E33B0E5996}">
      <dsp:nvSpPr>
        <dsp:cNvPr id="0" name=""/>
        <dsp:cNvSpPr/>
      </dsp:nvSpPr>
      <dsp:spPr>
        <a:xfrm>
          <a:off x="0" y="1411356"/>
          <a:ext cx="7200800" cy="12601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baseline="0" dirty="0" smtClean="0">
              <a:solidFill>
                <a:schemeClr val="bg1"/>
              </a:solidFill>
            </a:rPr>
            <a:t>Установление</a:t>
          </a:r>
          <a:r>
            <a:rPr lang="ru-RU" sz="2600" kern="1200" dirty="0" smtClean="0"/>
            <a:t> </a:t>
          </a:r>
          <a:r>
            <a:rPr lang="ru-RU" sz="2500" b="1" i="1" kern="1200" baseline="0" dirty="0" smtClean="0">
              <a:solidFill>
                <a:schemeClr val="bg1"/>
              </a:solidFill>
            </a:rPr>
            <a:t>доверительных и</a:t>
          </a:r>
          <a:r>
            <a:rPr lang="ru-RU" sz="2600" kern="1200" dirty="0" smtClean="0"/>
            <a:t>  </a:t>
          </a:r>
          <a:r>
            <a:rPr lang="ru-RU" sz="2500" b="1" i="1" kern="1200" baseline="0" dirty="0" smtClean="0">
              <a:solidFill>
                <a:schemeClr val="bg1"/>
              </a:solidFill>
            </a:rPr>
            <a:t>партнерских</a:t>
          </a:r>
          <a:r>
            <a:rPr lang="ru-RU" sz="2600" kern="1200" dirty="0" smtClean="0"/>
            <a:t> </a:t>
          </a:r>
          <a:r>
            <a:rPr lang="ru-RU" sz="2500" b="1" i="1" kern="1200" baseline="0" dirty="0" smtClean="0">
              <a:solidFill>
                <a:schemeClr val="bg1"/>
              </a:solidFill>
            </a:rPr>
            <a:t>отношений</a:t>
          </a:r>
          <a:r>
            <a:rPr lang="ru-RU" sz="2600" kern="1200" dirty="0" smtClean="0"/>
            <a:t> </a:t>
          </a:r>
          <a:r>
            <a:rPr lang="ru-RU" sz="2500" b="1" i="1" kern="1200" baseline="0" dirty="0" smtClean="0">
              <a:solidFill>
                <a:schemeClr val="bg1"/>
              </a:solidFill>
            </a:rPr>
            <a:t>с</a:t>
          </a:r>
          <a:r>
            <a:rPr lang="ru-RU" sz="2600" kern="1200" dirty="0" smtClean="0"/>
            <a:t> </a:t>
          </a:r>
          <a:r>
            <a:rPr lang="ru-RU" sz="2500" b="1" i="1" kern="1200" baseline="0" dirty="0" smtClean="0">
              <a:solidFill>
                <a:schemeClr val="bg1"/>
              </a:solidFill>
            </a:rPr>
            <a:t>родителями</a:t>
          </a:r>
          <a:endParaRPr lang="ru-RU" sz="2500" b="1" i="1" kern="1200" baseline="0" dirty="0">
            <a:solidFill>
              <a:schemeClr val="bg1"/>
            </a:solidFill>
          </a:endParaRPr>
        </a:p>
      </dsp:txBody>
      <dsp:txXfrm>
        <a:off x="1566173" y="1411356"/>
        <a:ext cx="5634626" cy="1260140"/>
      </dsp:txXfrm>
    </dsp:sp>
    <dsp:sp modelId="{D26B77F1-5BE5-448E-BB9A-CA9E28565A32}">
      <dsp:nvSpPr>
        <dsp:cNvPr id="0" name=""/>
        <dsp:cNvSpPr/>
      </dsp:nvSpPr>
      <dsp:spPr>
        <a:xfrm>
          <a:off x="130852" y="1545768"/>
          <a:ext cx="1309307" cy="100811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27000" b="-27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95C62C-C33E-4004-A41D-4D00F25969A9}">
      <dsp:nvSpPr>
        <dsp:cNvPr id="0" name=""/>
        <dsp:cNvSpPr/>
      </dsp:nvSpPr>
      <dsp:spPr>
        <a:xfrm>
          <a:off x="0" y="2772307"/>
          <a:ext cx="7200800" cy="12601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baseline="0" dirty="0" smtClean="0">
              <a:solidFill>
                <a:schemeClr val="bg1"/>
              </a:solidFill>
            </a:rPr>
            <a:t>Вовлечение семьи в единое образовательное пространство</a:t>
          </a:r>
          <a:endParaRPr lang="ru-RU" sz="2500" b="1" i="1" kern="1200" baseline="0" dirty="0">
            <a:solidFill>
              <a:schemeClr val="bg1"/>
            </a:solidFill>
          </a:endParaRPr>
        </a:p>
      </dsp:txBody>
      <dsp:txXfrm>
        <a:off x="1566173" y="2772307"/>
        <a:ext cx="5634626" cy="1260140"/>
      </dsp:txXfrm>
    </dsp:sp>
    <dsp:sp modelId="{071938FF-F4FB-49E6-A4E7-1068EE1901BB}">
      <dsp:nvSpPr>
        <dsp:cNvPr id="0" name=""/>
        <dsp:cNvSpPr/>
      </dsp:nvSpPr>
      <dsp:spPr>
        <a:xfrm>
          <a:off x="103115" y="2889924"/>
          <a:ext cx="1364782" cy="100811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100000" b="-100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9FD91D-6F0F-4B3C-B2C0-21145DC5B4A6}">
      <dsp:nvSpPr>
        <dsp:cNvPr id="0" name=""/>
        <dsp:cNvSpPr/>
      </dsp:nvSpPr>
      <dsp:spPr>
        <a:xfrm rot="10800000">
          <a:off x="1593258" y="3955"/>
          <a:ext cx="5257537" cy="107596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4472" tIns="72390" rIns="135128" bIns="72390" numCol="1" spcCol="1270" anchor="ctr" anchorCtr="0">
          <a:noAutofit/>
        </a:bodyPr>
        <a:lstStyle/>
        <a:p>
          <a:pPr lvl="0" algn="ctr" defTabSz="84899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10" b="1" i="1" kern="1200" baseline="0" dirty="0" smtClean="0">
              <a:solidFill>
                <a:schemeClr val="bg1"/>
              </a:solidFill>
            </a:rPr>
            <a:t>Лидеры-умеют</a:t>
          </a:r>
          <a:r>
            <a:rPr lang="ru-RU" sz="1700" kern="1200" dirty="0" smtClean="0"/>
            <a:t> </a:t>
          </a:r>
          <a:r>
            <a:rPr lang="ru-RU" sz="2000" b="1" i="1" kern="1200" baseline="0" dirty="0" smtClean="0">
              <a:solidFill>
                <a:schemeClr val="bg1"/>
              </a:solidFill>
            </a:rPr>
            <a:t>и с </a:t>
          </a:r>
          <a:r>
            <a:rPr lang="ru-RU" sz="1700" kern="1200" dirty="0" smtClean="0"/>
            <a:t> </a:t>
          </a:r>
          <a:r>
            <a:rPr lang="ru-RU" sz="2000" b="1" i="1" kern="1200" baseline="0" dirty="0" smtClean="0">
              <a:solidFill>
                <a:schemeClr val="bg1"/>
              </a:solidFill>
            </a:rPr>
            <a:t>удовольствием</a:t>
          </a:r>
          <a:r>
            <a:rPr lang="ru-RU" sz="1700" kern="1200" dirty="0" smtClean="0"/>
            <a:t> </a:t>
          </a:r>
          <a:r>
            <a:rPr lang="ru-RU" sz="2000" b="1" i="1" kern="1200" baseline="0" dirty="0" smtClean="0">
              <a:solidFill>
                <a:schemeClr val="bg1"/>
              </a:solidFill>
            </a:rPr>
            <a:t>участвуют</a:t>
          </a:r>
          <a:r>
            <a:rPr lang="ru-RU" sz="1700" kern="1200" dirty="0" smtClean="0"/>
            <a:t>  </a:t>
          </a:r>
          <a:r>
            <a:rPr lang="ru-RU" sz="2000" b="1" i="1" kern="1200" baseline="0" dirty="0" smtClean="0">
              <a:solidFill>
                <a:schemeClr val="bg1"/>
              </a:solidFill>
            </a:rPr>
            <a:t>в воспитательно</a:t>
          </a:r>
          <a:r>
            <a:rPr lang="ru-RU" sz="1700" kern="1200" dirty="0" smtClean="0"/>
            <a:t> -</a:t>
          </a:r>
          <a:r>
            <a:rPr lang="ru-RU" sz="2000" b="1" i="1" kern="1200" baseline="0" dirty="0" smtClean="0">
              <a:solidFill>
                <a:schemeClr val="bg1"/>
              </a:solidFill>
            </a:rPr>
            <a:t>образовательном</a:t>
          </a:r>
          <a:r>
            <a:rPr lang="ru-RU" sz="1700" kern="1200" dirty="0" smtClean="0"/>
            <a:t>  </a:t>
          </a:r>
          <a:r>
            <a:rPr lang="ru-RU" sz="2000" b="1" i="1" kern="1200" baseline="0" dirty="0" smtClean="0">
              <a:solidFill>
                <a:schemeClr val="bg1"/>
              </a:solidFill>
            </a:rPr>
            <a:t>процессе</a:t>
          </a:r>
          <a:r>
            <a:rPr lang="ru-RU" sz="1700" kern="1200" dirty="0" smtClean="0"/>
            <a:t>, </a:t>
          </a:r>
          <a:r>
            <a:rPr lang="ru-RU" sz="2000" b="1" i="1" kern="1200" baseline="0" dirty="0" smtClean="0">
              <a:solidFill>
                <a:schemeClr val="bg1"/>
              </a:solidFill>
            </a:rPr>
            <a:t>видят</a:t>
          </a:r>
          <a:r>
            <a:rPr lang="ru-RU" sz="1700" kern="1200" dirty="0" smtClean="0"/>
            <a:t> </a:t>
          </a:r>
          <a:r>
            <a:rPr lang="ru-RU" sz="2000" b="1" i="1" kern="1200" baseline="0" dirty="0" smtClean="0">
              <a:solidFill>
                <a:schemeClr val="bg1"/>
              </a:solidFill>
            </a:rPr>
            <a:t>ценность</a:t>
          </a:r>
          <a:r>
            <a:rPr lang="ru-RU" sz="1700" kern="1200" dirty="0" smtClean="0"/>
            <a:t> </a:t>
          </a:r>
          <a:r>
            <a:rPr lang="ru-RU" sz="2000" b="1" i="1" kern="1200" baseline="0" dirty="0" smtClean="0">
              <a:solidFill>
                <a:schemeClr val="bg1"/>
              </a:solidFill>
            </a:rPr>
            <a:t>любой</a:t>
          </a:r>
          <a:r>
            <a:rPr lang="ru-RU" sz="1700" kern="1200" dirty="0" smtClean="0"/>
            <a:t> </a:t>
          </a:r>
          <a:r>
            <a:rPr lang="ru-RU" sz="2000" b="1" i="1" kern="1200" baseline="0" dirty="0" smtClean="0">
              <a:solidFill>
                <a:schemeClr val="bg1"/>
              </a:solidFill>
            </a:rPr>
            <a:t>работы</a:t>
          </a:r>
          <a:r>
            <a:rPr lang="ru-RU" sz="1700" kern="1200" dirty="0" smtClean="0"/>
            <a:t> </a:t>
          </a:r>
          <a:endParaRPr lang="ru-RU" sz="1700" kern="1200" dirty="0"/>
        </a:p>
      </dsp:txBody>
      <dsp:txXfrm rot="10800000">
        <a:off x="1593258" y="3955"/>
        <a:ext cx="5257537" cy="1075966"/>
      </dsp:txXfrm>
    </dsp:sp>
    <dsp:sp modelId="{6A14F7DB-3950-4DBE-A5D0-F5CD93933D35}">
      <dsp:nvSpPr>
        <dsp:cNvPr id="0" name=""/>
        <dsp:cNvSpPr/>
      </dsp:nvSpPr>
      <dsp:spPr>
        <a:xfrm>
          <a:off x="1065314" y="133765"/>
          <a:ext cx="1075966" cy="108258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3E3FF0-F8B4-4F57-B410-30E3B8C10590}">
      <dsp:nvSpPr>
        <dsp:cNvPr id="0" name=""/>
        <dsp:cNvSpPr/>
      </dsp:nvSpPr>
      <dsp:spPr>
        <a:xfrm rot="10800000">
          <a:off x="1593258" y="1404415"/>
          <a:ext cx="5257537" cy="107596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4472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bg1"/>
              </a:solidFill>
            </a:rPr>
            <a:t>Исполнители-принимают участие при </a:t>
          </a:r>
          <a:r>
            <a:rPr lang="ru-RU" sz="2000" b="1" i="1" kern="1200" baseline="0" dirty="0" smtClean="0">
              <a:solidFill>
                <a:schemeClr val="bg1"/>
              </a:solidFill>
            </a:rPr>
            <a:t>условии</a:t>
          </a:r>
          <a:r>
            <a:rPr lang="ru-RU" sz="2000" b="1" i="1" kern="1200" dirty="0" smtClean="0">
              <a:solidFill>
                <a:schemeClr val="bg1"/>
              </a:solidFill>
            </a:rPr>
            <a:t> значимой мотивации</a:t>
          </a:r>
          <a:endParaRPr lang="ru-RU" sz="2000" b="1" i="1" kern="1200" dirty="0">
            <a:solidFill>
              <a:schemeClr val="bg1"/>
            </a:solidFill>
          </a:endParaRPr>
        </a:p>
      </dsp:txBody>
      <dsp:txXfrm rot="10800000">
        <a:off x="1593258" y="1404415"/>
        <a:ext cx="5257537" cy="1075966"/>
      </dsp:txXfrm>
    </dsp:sp>
    <dsp:sp modelId="{6BE8D23E-09DD-4CC3-8207-7278B7E50E33}">
      <dsp:nvSpPr>
        <dsp:cNvPr id="0" name=""/>
        <dsp:cNvSpPr/>
      </dsp:nvSpPr>
      <dsp:spPr>
        <a:xfrm>
          <a:off x="1055275" y="1404415"/>
          <a:ext cx="1075966" cy="107596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8C5823-3976-4AE8-9826-6672E19E7C4F}">
      <dsp:nvSpPr>
        <dsp:cNvPr id="0" name=""/>
        <dsp:cNvSpPr/>
      </dsp:nvSpPr>
      <dsp:spPr>
        <a:xfrm rot="10800000">
          <a:off x="1569389" y="2798058"/>
          <a:ext cx="5257537" cy="107596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4472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baseline="0" dirty="0" smtClean="0">
              <a:solidFill>
                <a:schemeClr val="bg1"/>
              </a:solidFill>
            </a:rPr>
            <a:t>Критические наблюдатели  </a:t>
          </a:r>
          <a:endParaRPr lang="ru-RU" sz="2000" b="1" i="1" kern="1200" baseline="0" dirty="0">
            <a:solidFill>
              <a:schemeClr val="bg1"/>
            </a:solidFill>
          </a:endParaRPr>
        </a:p>
      </dsp:txBody>
      <dsp:txXfrm rot="10800000">
        <a:off x="1569389" y="2798058"/>
        <a:ext cx="5257537" cy="1075966"/>
      </dsp:txXfrm>
    </dsp:sp>
    <dsp:sp modelId="{B62D7E37-640D-48C1-89F9-BBBB2472CB1C}">
      <dsp:nvSpPr>
        <dsp:cNvPr id="0" name=""/>
        <dsp:cNvSpPr/>
      </dsp:nvSpPr>
      <dsp:spPr>
        <a:xfrm>
          <a:off x="1065314" y="2802213"/>
          <a:ext cx="1075966" cy="1075966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47" y="1122363"/>
            <a:ext cx="7773308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347" y="3602038"/>
            <a:ext cx="777330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8034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4289373"/>
            <a:ext cx="7775673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355" y="621322"/>
            <a:ext cx="7775673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74499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9478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4204820"/>
            <a:ext cx="776532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3019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5" y="4204821"/>
            <a:ext cx="776532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05245" y="641749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46721" y="307337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5463247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2126943"/>
            <a:ext cx="7766495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650556"/>
            <a:ext cx="776532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6778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5" y="609601"/>
            <a:ext cx="776532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88320"/>
            <a:ext cx="2474217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911624"/>
            <a:ext cx="2474217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3658" y="2088320"/>
            <a:ext cx="2473919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3659" y="2911624"/>
            <a:ext cx="247486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088320"/>
            <a:ext cx="246840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2260" y="2911624"/>
            <a:ext cx="2468408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6807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7" y="3989147"/>
            <a:ext cx="247421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19015" y="2092235"/>
            <a:ext cx="2205038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7" y="4565409"/>
            <a:ext cx="2474216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26" y="3989147"/>
            <a:ext cx="247423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092235"/>
            <a:ext cx="2197894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565408"/>
            <a:ext cx="2475252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67" y="3989147"/>
            <a:ext cx="246742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14603" y="2092235"/>
            <a:ext cx="219908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973" y="4565410"/>
            <a:ext cx="2470694" cy="122579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6602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57325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0"/>
            <a:ext cx="1906993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6" y="609600"/>
            <a:ext cx="5744029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788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Documents and Settings\Ольга\Рабочий стол\rast10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0"/>
            <a:ext cx="2466975" cy="762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28864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933" y="657227"/>
            <a:ext cx="7300134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1933" y="3602039"/>
            <a:ext cx="7300134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8007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6" y="2088320"/>
            <a:ext cx="3829503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052" y="2088320"/>
            <a:ext cx="3820616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4923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427" y="2088320"/>
            <a:ext cx="3600326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346" y="2912232"/>
            <a:ext cx="3830406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9230" y="2088320"/>
            <a:ext cx="359143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912232"/>
            <a:ext cx="382151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1003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278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7512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2949178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8548" y="609600"/>
            <a:ext cx="4642119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7921" y="2971801"/>
            <a:ext cx="2949178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9536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416760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9932" y="758881"/>
            <a:ext cx="2966938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971800"/>
            <a:ext cx="4171242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4211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gi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96064"/>
            <a:ext cx="776532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9C53D-F982-4D1F-AEFD-8FF4C521C7DC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6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 descr="C:\Documents and Settings\Ольга\Рабочий стол\rast33.jpg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9144000" cy="2960370"/>
          </a:xfrm>
          <a:prstGeom prst="rect">
            <a:avLst/>
          </a:prstGeom>
          <a:noFill/>
        </p:spPr>
      </p:pic>
      <p:pic>
        <p:nvPicPr>
          <p:cNvPr id="8" name="Picture 4" descr="C:\Documents and Settings\Ольга\Рабочий стол\rast33.jpg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2928934"/>
            <a:ext cx="9144000" cy="2960370"/>
          </a:xfrm>
          <a:prstGeom prst="rect">
            <a:avLst/>
          </a:prstGeom>
          <a:noFill/>
        </p:spPr>
      </p:pic>
      <p:pic>
        <p:nvPicPr>
          <p:cNvPr id="9" name="Picture 4" descr="C:\Documents and Settings\Ольга\Рабочий стол\rast33.jpg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5857892"/>
            <a:ext cx="9144000" cy="2960370"/>
          </a:xfrm>
          <a:prstGeom prst="rect">
            <a:avLst/>
          </a:prstGeom>
          <a:noFill/>
        </p:spPr>
      </p:pic>
      <p:pic>
        <p:nvPicPr>
          <p:cNvPr id="10" name="Picture 5" descr="C:\Documents and Settings\Ольга\Рабочий стол\rast100.jpg"/>
          <p:cNvPicPr>
            <a:picLocks noChangeAspect="1" noChangeArrowheads="1"/>
          </p:cNvPicPr>
          <p:nvPr userDrawn="1"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928662" y="0"/>
            <a:ext cx="2466975" cy="7620000"/>
          </a:xfrm>
          <a:prstGeom prst="rect">
            <a:avLst/>
          </a:prstGeom>
          <a:noFill/>
        </p:spPr>
      </p:pic>
      <p:pic>
        <p:nvPicPr>
          <p:cNvPr id="11" name="Picture 6" descr="C:\Documents and Settings\Ольга\Рабочий стол\rast100.jpg"/>
          <p:cNvPicPr>
            <a:picLocks noChangeAspect="1" noChangeArrowheads="1"/>
          </p:cNvPicPr>
          <p:nvPr userDrawn="1"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357554" y="0"/>
            <a:ext cx="2466975" cy="7620000"/>
          </a:xfrm>
          <a:prstGeom prst="rect">
            <a:avLst/>
          </a:prstGeom>
          <a:noFill/>
        </p:spPr>
      </p:pic>
      <p:pic>
        <p:nvPicPr>
          <p:cNvPr id="12" name="Picture 7" descr="C:\Documents and Settings\Ольга\Рабочий стол\rast100.jpg"/>
          <p:cNvPicPr>
            <a:picLocks noChangeAspect="1" noChangeArrowheads="1"/>
          </p:cNvPicPr>
          <p:nvPr userDrawn="1"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786446" y="0"/>
            <a:ext cx="2466975" cy="7620000"/>
          </a:xfrm>
          <a:prstGeom prst="rect">
            <a:avLst/>
          </a:prstGeom>
          <a:noFill/>
        </p:spPr>
      </p:pic>
      <p:pic>
        <p:nvPicPr>
          <p:cNvPr id="13" name="Picture 8" descr="C:\Documents and Settings\Ольга\Рабочий стол\rast100.jpg"/>
          <p:cNvPicPr>
            <a:picLocks noChangeAspect="1" noChangeArrowheads="1"/>
          </p:cNvPicPr>
          <p:nvPr userDrawn="1"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215338" y="0"/>
            <a:ext cx="2466975" cy="7620000"/>
          </a:xfrm>
          <a:prstGeom prst="rect">
            <a:avLst/>
          </a:prstGeom>
          <a:noFill/>
        </p:spPr>
      </p:pic>
      <p:pic>
        <p:nvPicPr>
          <p:cNvPr id="14" name="Picture 9" descr="C:\Documents and Settings\Ольга\Рабочий стол\ugol28.gif"/>
          <p:cNvPicPr>
            <a:picLocks noChangeAspect="1" noChangeArrowheads="1"/>
          </p:cNvPicPr>
          <p:nvPr userDrawn="1"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-500098" y="-571528"/>
            <a:ext cx="3429024" cy="3214710"/>
          </a:xfrm>
          <a:prstGeom prst="rect">
            <a:avLst/>
          </a:prstGeom>
          <a:noFill/>
        </p:spPr>
      </p:pic>
      <p:pic>
        <p:nvPicPr>
          <p:cNvPr id="15" name="Picture 10" descr="C:\Documents and Settings\Ольга\Рабочий стол\ugol28.gif"/>
          <p:cNvPicPr>
            <a:picLocks noChangeAspect="1" noChangeArrowheads="1"/>
          </p:cNvPicPr>
          <p:nvPr userDrawn="1"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572379" y="5286379"/>
            <a:ext cx="1571621" cy="15716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885932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212976"/>
            <a:ext cx="9361040" cy="1944216"/>
          </a:xfrm>
        </p:spPr>
        <p:txBody>
          <a:bodyPr>
            <a:normAutofit fontScale="90000"/>
          </a:bodyPr>
          <a:lstStyle/>
          <a:p>
            <a:pPr algn="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Содержание </a:t>
            </a:r>
            <a:r>
              <a:rPr lang="ru-RU" sz="3100" dirty="0" smtClean="0"/>
              <a:t>взаимодействия ДОУ с семьей в условиях введения  ФГОС  дошкольного образования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Старший воспитатель:</a:t>
            </a:r>
            <a:br>
              <a:rPr lang="ru-RU" sz="2200" dirty="0" smtClean="0"/>
            </a:br>
            <a:r>
              <a:rPr lang="ru-RU" sz="2200" dirty="0" err="1" smtClean="0"/>
              <a:t>А.В.Чильдинова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00450" y="764704"/>
            <a:ext cx="8280920" cy="1296144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Формы и методы работы</a:t>
            </a:r>
            <a:br>
              <a:rPr lang="ru-RU" sz="3600" i="1" dirty="0" smtClean="0"/>
            </a:br>
            <a:r>
              <a:rPr lang="ru-RU" sz="3600" i="1" dirty="0" smtClean="0"/>
              <a:t>с </a:t>
            </a:r>
            <a:r>
              <a:rPr lang="ru-RU" sz="3650" i="1" dirty="0" smtClean="0"/>
              <a:t>родителями</a:t>
            </a:r>
            <a:r>
              <a:rPr lang="en-US" sz="3650" i="1" dirty="0" smtClean="0"/>
              <a:t> </a:t>
            </a:r>
            <a:r>
              <a:rPr lang="ru-RU" sz="3650" i="1" dirty="0" smtClean="0"/>
              <a:t>:</a:t>
            </a:r>
            <a:endParaRPr lang="ru-RU" sz="3650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-1404664" y="1772816"/>
            <a:ext cx="10857954" cy="7488832"/>
          </a:xfrm>
        </p:spPr>
        <p:txBody>
          <a:bodyPr anchor="ctr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bg1"/>
                </a:solidFill>
              </a:rPr>
              <a:t>Посещение воспитанников на дому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bg1"/>
                </a:solidFill>
              </a:rPr>
              <a:t>Общие и групповые родительские собрания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bg1"/>
                </a:solidFill>
              </a:rPr>
              <a:t>Консультации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bg1"/>
                </a:solidFill>
              </a:rPr>
              <a:t>Занятия с участием родителей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bg1"/>
                </a:solidFill>
              </a:rPr>
              <a:t>Выставки детских работ, изготовленных совместно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bg1"/>
                </a:solidFill>
              </a:rPr>
              <a:t>Дни открытых дверей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bg1"/>
                </a:solidFill>
              </a:rPr>
              <a:t>Участие родителей в подготовке к праздникам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bg1"/>
                </a:solidFill>
              </a:rPr>
              <a:t>Оформление фотомонтажей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bg1"/>
                </a:solidFill>
              </a:rPr>
              <a:t>Совместное создание предметно-развивающей среды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bg1"/>
                </a:solidFill>
              </a:rPr>
              <a:t>Утренние приветствия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bg1"/>
                </a:solidFill>
              </a:rPr>
              <a:t>Работа с родительским комитетом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b="1" i="1" dirty="0" smtClean="0">
                <a:solidFill>
                  <a:schemeClr val="bg1"/>
                </a:solidFill>
              </a:rPr>
              <a:t>Беседы с детьми и родителями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i="1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500" b="1" i="1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500" b="1" i="1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5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425573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1340768"/>
            <a:ext cx="7344816" cy="3827511"/>
          </a:xfrm>
        </p:spPr>
        <p:txBody>
          <a:bodyPr>
            <a:normAutofit/>
          </a:bodyPr>
          <a:lstStyle/>
          <a:p>
            <a:r>
              <a:rPr lang="ru-RU" sz="3650" i="1" dirty="0" smtClean="0"/>
              <a:t>Спасибо</a:t>
            </a:r>
            <a:r>
              <a:rPr lang="ru-RU" sz="3600" i="1" dirty="0" smtClean="0">
                <a:solidFill>
                  <a:srgbClr val="FF0000"/>
                </a:solidFill>
              </a:rPr>
              <a:t> </a:t>
            </a:r>
            <a:r>
              <a:rPr lang="ru-RU" sz="3650" i="1" dirty="0" smtClean="0"/>
              <a:t>за</a:t>
            </a:r>
            <a:r>
              <a:rPr lang="ru-RU" sz="3600" i="1" dirty="0" smtClean="0">
                <a:solidFill>
                  <a:srgbClr val="FF0000"/>
                </a:solidFill>
              </a:rPr>
              <a:t> </a:t>
            </a:r>
            <a:r>
              <a:rPr lang="ru-RU" sz="3650" i="1" dirty="0" smtClean="0"/>
              <a:t>внимание !</a:t>
            </a:r>
            <a:r>
              <a:rPr lang="ru-RU" sz="3600" i="1" dirty="0" smtClean="0">
                <a:solidFill>
                  <a:schemeClr val="accent1"/>
                </a:solidFill>
              </a:rPr>
              <a:t> </a:t>
            </a:r>
            <a:endParaRPr lang="ru-RU" sz="3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055145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764704"/>
            <a:ext cx="6552728" cy="1234388"/>
          </a:xfrm>
        </p:spPr>
        <p:txBody>
          <a:bodyPr/>
          <a:lstStyle/>
          <a:p>
            <a:r>
              <a:rPr lang="ru-RU" dirty="0" smtClean="0"/>
              <a:t>                    </a:t>
            </a:r>
            <a:r>
              <a:rPr lang="ru-RU" sz="3650" i="1" dirty="0" smtClean="0"/>
              <a:t>Цели</a:t>
            </a:r>
            <a:r>
              <a:rPr lang="ru-RU" dirty="0" smtClean="0"/>
              <a:t>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15992538"/>
              </p:ext>
            </p:extLst>
          </p:nvPr>
        </p:nvGraphicFramePr>
        <p:xfrm>
          <a:off x="1187624" y="1844824"/>
          <a:ext cx="720080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81843671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3109" y="44623"/>
            <a:ext cx="7848872" cy="1431457"/>
          </a:xfrm>
        </p:spPr>
        <p:txBody>
          <a:bodyPr/>
          <a:lstStyle/>
          <a:p>
            <a:r>
              <a:rPr lang="ru-RU" sz="3650" i="1" dirty="0" smtClean="0"/>
              <a:t>Задачи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004158"/>
            <a:ext cx="1655064" cy="1864462"/>
          </a:xfrm>
        </p:spPr>
      </p:pic>
      <p:sp>
        <p:nvSpPr>
          <p:cNvPr id="8" name="Овал 7"/>
          <p:cNvSpPr/>
          <p:nvPr/>
        </p:nvSpPr>
        <p:spPr>
          <a:xfrm>
            <a:off x="2627784" y="1968773"/>
            <a:ext cx="5472608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i="1" dirty="0" smtClean="0">
                <a:solidFill>
                  <a:schemeClr val="bg1"/>
                </a:solidFill>
              </a:rPr>
              <a:t>Активизировать и обобщать воспитательные умения родителей</a:t>
            </a:r>
            <a:endParaRPr lang="ru-RU" sz="2500" b="1" i="1" dirty="0">
              <a:solidFill>
                <a:schemeClr val="bg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627784" y="4317101"/>
            <a:ext cx="5400600" cy="19309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i="1" dirty="0" smtClean="0">
                <a:solidFill>
                  <a:schemeClr val="bg1"/>
                </a:solidFill>
              </a:rPr>
              <a:t>Работать в тесном контакте с семьями воспитанников</a:t>
            </a:r>
            <a:endParaRPr lang="ru-RU" sz="2500" b="1" i="1" dirty="0">
              <a:solidFill>
                <a:schemeClr val="bg1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2768798" y="260649"/>
            <a:ext cx="6123682" cy="1364078"/>
          </a:xfrm>
        </p:spPr>
        <p:txBody>
          <a:bodyPr>
            <a:normAutofit/>
          </a:bodyPr>
          <a:lstStyle/>
          <a:p>
            <a:endParaRPr lang="ru-RU" sz="3650" b="1" i="1" dirty="0"/>
          </a:p>
        </p:txBody>
      </p:sp>
    </p:spTree>
    <p:extLst>
      <p:ext uri="{BB962C8B-B14F-4D97-AF65-F5344CB8AC3E}">
        <p14:creationId xmlns="" xmlns:p14="http://schemas.microsoft.com/office/powerpoint/2010/main" val="56079425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836712" y="1124744"/>
            <a:ext cx="13753528" cy="864096"/>
          </a:xfrm>
        </p:spPr>
        <p:txBody>
          <a:bodyPr/>
          <a:lstStyle/>
          <a:p>
            <a:r>
              <a:rPr lang="ru-RU" sz="3650" i="1" dirty="0" smtClean="0"/>
              <a:t>Психологические</a:t>
            </a:r>
            <a:r>
              <a:rPr lang="ru-RU" dirty="0" smtClean="0"/>
              <a:t> </a:t>
            </a:r>
            <a:r>
              <a:rPr lang="ru-RU" sz="3650" i="1" dirty="0" smtClean="0"/>
              <a:t>группы</a:t>
            </a:r>
            <a:r>
              <a:rPr lang="ru-RU" dirty="0" smtClean="0"/>
              <a:t>: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00595655"/>
              </p:ext>
            </p:extLst>
          </p:nvPr>
        </p:nvGraphicFramePr>
        <p:xfrm>
          <a:off x="914400" y="1999092"/>
          <a:ext cx="7906072" cy="3878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09958023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769743"/>
            <a:ext cx="8458653" cy="1326321"/>
          </a:xfrm>
        </p:spPr>
        <p:txBody>
          <a:bodyPr/>
          <a:lstStyle/>
          <a:p>
            <a:r>
              <a:rPr lang="ru-RU" sz="3650" i="1" dirty="0" smtClean="0"/>
              <a:t>Формы</a:t>
            </a:r>
            <a:r>
              <a:rPr lang="ru-RU" dirty="0" smtClean="0"/>
              <a:t> </a:t>
            </a:r>
            <a:r>
              <a:rPr lang="ru-RU" sz="3650" i="1" dirty="0" smtClean="0"/>
              <a:t>взаимодействия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sz="3650" i="1" dirty="0" smtClean="0"/>
              <a:t>с  родителями</a:t>
            </a:r>
            <a:r>
              <a:rPr lang="ru-RU" dirty="0" smtClean="0"/>
              <a:t>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134819" y="2401147"/>
            <a:ext cx="3532833" cy="18488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Информационно-</a:t>
            </a:r>
            <a:r>
              <a:rPr lang="ru-RU" dirty="0" smtClean="0"/>
              <a:t> </a:t>
            </a:r>
            <a:r>
              <a:rPr lang="ru-RU" sz="2000" b="1" i="1" dirty="0" smtClean="0">
                <a:solidFill>
                  <a:schemeClr val="bg1"/>
                </a:solidFill>
              </a:rPr>
              <a:t>аналитические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061270" y="2401147"/>
            <a:ext cx="3404856" cy="18703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Познавательные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73828" y="4498737"/>
            <a:ext cx="3443014" cy="18462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Наглядно-</a:t>
            </a: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информационные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047944" y="4600740"/>
            <a:ext cx="3382414" cy="18462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000" b="1" i="1" dirty="0">
                <a:solidFill>
                  <a:schemeClr val="bg1"/>
                </a:solidFill>
              </a:rPr>
              <a:t>Д</a:t>
            </a:r>
            <a:r>
              <a:rPr lang="ru-RU" sz="2000" b="1" i="1" dirty="0" smtClean="0">
                <a:solidFill>
                  <a:schemeClr val="bg1"/>
                </a:solidFill>
              </a:rPr>
              <a:t>осуговые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709" y="3529194"/>
            <a:ext cx="2922090" cy="1771153"/>
          </a:xfrm>
        </p:spPr>
      </p:pic>
    </p:spTree>
    <p:extLst>
      <p:ext uri="{BB962C8B-B14F-4D97-AF65-F5344CB8AC3E}">
        <p14:creationId xmlns="" xmlns:p14="http://schemas.microsoft.com/office/powerpoint/2010/main" val="286073587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50" i="1" dirty="0" smtClean="0"/>
              <a:t>Информационно-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50" i="1" dirty="0" smtClean="0"/>
              <a:t>аналитические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400" b="1" i="1" dirty="0" smtClean="0">
                <a:solidFill>
                  <a:schemeClr val="bg1"/>
                </a:solidFill>
              </a:rPr>
              <a:t>Анкетирование</a:t>
            </a:r>
          </a:p>
          <a:p>
            <a:r>
              <a:rPr lang="ru-RU" sz="3400" b="1" i="1" dirty="0" smtClean="0">
                <a:solidFill>
                  <a:schemeClr val="bg1"/>
                </a:solidFill>
              </a:rPr>
              <a:t>Тестирование</a:t>
            </a:r>
            <a:endParaRPr lang="ru-RU" sz="3400" b="1" i="1" dirty="0">
              <a:solidFill>
                <a:schemeClr val="bg1"/>
              </a:solidFill>
            </a:endParaRPr>
          </a:p>
          <a:p>
            <a:r>
              <a:rPr lang="ru-RU" sz="3400" b="1" i="1" dirty="0" smtClean="0">
                <a:solidFill>
                  <a:schemeClr val="bg1"/>
                </a:solidFill>
              </a:rPr>
              <a:t>Посещение воспитанников на дому</a:t>
            </a:r>
          </a:p>
          <a:p>
            <a:r>
              <a:rPr lang="ru-RU" sz="3400" b="1" i="1" dirty="0" smtClean="0">
                <a:solidFill>
                  <a:schemeClr val="bg1"/>
                </a:solidFill>
              </a:rPr>
              <a:t>Вопросы-</a:t>
            </a:r>
            <a:r>
              <a:rPr lang="ru-RU" dirty="0" smtClean="0"/>
              <a:t> </a:t>
            </a:r>
            <a:r>
              <a:rPr lang="ru-RU" sz="3400" b="1" i="1" dirty="0" smtClean="0">
                <a:solidFill>
                  <a:schemeClr val="bg1"/>
                </a:solidFill>
              </a:rPr>
              <a:t>ответы</a:t>
            </a:r>
            <a:endParaRPr lang="ru-RU" sz="3400" b="1" i="1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974797"/>
            <a:ext cx="3865748" cy="36693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0043066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9743"/>
            <a:ext cx="7765321" cy="1326321"/>
          </a:xfrm>
        </p:spPr>
        <p:txBody>
          <a:bodyPr/>
          <a:lstStyle/>
          <a:p>
            <a:r>
              <a:rPr lang="ru-RU" sz="3650" i="1" dirty="0" smtClean="0"/>
              <a:t>Познавательные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204864"/>
            <a:ext cx="8136904" cy="3586336"/>
          </a:xfrm>
        </p:spPr>
        <p:txBody>
          <a:bodyPr>
            <a:normAutofit fontScale="92500" lnSpcReduction="20000"/>
          </a:bodyPr>
          <a:lstStyle/>
          <a:p>
            <a:r>
              <a:rPr lang="ru-RU" sz="3400" b="1" i="1" dirty="0" smtClean="0">
                <a:solidFill>
                  <a:schemeClr val="bg1"/>
                </a:solidFill>
              </a:rPr>
              <a:t>Родительские</a:t>
            </a:r>
            <a:r>
              <a:rPr lang="ru-RU" dirty="0" smtClean="0"/>
              <a:t> </a:t>
            </a:r>
            <a:r>
              <a:rPr lang="ru-RU" sz="3400" b="1" i="1" dirty="0" smtClean="0">
                <a:solidFill>
                  <a:schemeClr val="bg1"/>
                </a:solidFill>
              </a:rPr>
              <a:t>собрания</a:t>
            </a:r>
          </a:p>
          <a:p>
            <a:r>
              <a:rPr lang="ru-RU" sz="3400" b="1" i="1" dirty="0" smtClean="0">
                <a:solidFill>
                  <a:schemeClr val="bg1"/>
                </a:solidFill>
              </a:rPr>
              <a:t>Консультации</a:t>
            </a:r>
          </a:p>
          <a:p>
            <a:r>
              <a:rPr lang="ru-RU" sz="3400" b="1" i="1" dirty="0" smtClean="0">
                <a:solidFill>
                  <a:schemeClr val="bg1"/>
                </a:solidFill>
              </a:rPr>
              <a:t>Беседы, дискуссии</a:t>
            </a:r>
          </a:p>
          <a:p>
            <a:r>
              <a:rPr lang="ru-RU" sz="3400" b="1" i="1" dirty="0" smtClean="0">
                <a:solidFill>
                  <a:schemeClr val="bg1"/>
                </a:solidFill>
              </a:rPr>
              <a:t>Семинар-практикум</a:t>
            </a:r>
          </a:p>
          <a:p>
            <a:r>
              <a:rPr lang="ru-RU" sz="3400" b="1" i="1" dirty="0" smtClean="0">
                <a:solidFill>
                  <a:schemeClr val="bg1"/>
                </a:solidFill>
              </a:rPr>
              <a:t>Совместное создание предметно-</a:t>
            </a:r>
          </a:p>
          <a:p>
            <a:pPr marL="0" indent="0">
              <a:buNone/>
            </a:pPr>
            <a:r>
              <a:rPr lang="ru-RU" sz="3400" b="1" i="1" dirty="0" smtClean="0">
                <a:solidFill>
                  <a:schemeClr val="bg1"/>
                </a:solidFill>
              </a:rPr>
              <a:t>   развивающей  среды</a:t>
            </a:r>
            <a:endParaRPr lang="ru-RU" sz="3400" b="1" i="1" dirty="0">
              <a:solidFill>
                <a:schemeClr val="bg1"/>
              </a:solidFill>
            </a:endParaRPr>
          </a:p>
          <a:p>
            <a:endParaRPr lang="ru-RU" sz="3400" b="1" i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855" y="1988840"/>
            <a:ext cx="2880320" cy="2798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01316999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4477" y="908720"/>
            <a:ext cx="7765321" cy="1326321"/>
          </a:xfrm>
        </p:spPr>
        <p:txBody>
          <a:bodyPr/>
          <a:lstStyle/>
          <a:p>
            <a:r>
              <a:rPr lang="ru-RU" sz="3650" i="1" dirty="0" smtClean="0"/>
              <a:t>Наглядно</a:t>
            </a:r>
            <a:r>
              <a:rPr lang="ru-RU" dirty="0" smtClean="0"/>
              <a:t> –</a:t>
            </a:r>
            <a:br>
              <a:rPr lang="ru-RU" dirty="0" smtClean="0"/>
            </a:br>
            <a:r>
              <a:rPr lang="ru-RU" sz="3650" i="1" dirty="0" smtClean="0"/>
              <a:t>информационные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060848"/>
            <a:ext cx="8496944" cy="5040006"/>
          </a:xfrm>
        </p:spPr>
        <p:txBody>
          <a:bodyPr>
            <a:normAutofit/>
          </a:bodyPr>
          <a:lstStyle/>
          <a:p>
            <a:r>
              <a:rPr lang="ru-RU" sz="3400" b="1" i="1" dirty="0" smtClean="0">
                <a:solidFill>
                  <a:schemeClr val="bg1"/>
                </a:solidFill>
              </a:rPr>
              <a:t>Папки-передвижки</a:t>
            </a:r>
          </a:p>
          <a:p>
            <a:r>
              <a:rPr lang="ru-RU" sz="3400" b="1" i="1" dirty="0" smtClean="0">
                <a:solidFill>
                  <a:schemeClr val="bg1"/>
                </a:solidFill>
              </a:rPr>
              <a:t>Родительский уголок</a:t>
            </a:r>
          </a:p>
          <a:p>
            <a:r>
              <a:rPr lang="ru-RU" sz="3400" b="1" i="1" dirty="0" smtClean="0">
                <a:solidFill>
                  <a:schemeClr val="bg1"/>
                </a:solidFill>
              </a:rPr>
              <a:t>Фотовыставки</a:t>
            </a:r>
          </a:p>
          <a:p>
            <a:r>
              <a:rPr lang="ru-RU" sz="3400" b="1" i="1" dirty="0" smtClean="0">
                <a:solidFill>
                  <a:schemeClr val="bg1"/>
                </a:solidFill>
              </a:rPr>
              <a:t>Библиотека-передвижка</a:t>
            </a:r>
          </a:p>
          <a:p>
            <a:r>
              <a:rPr lang="ru-RU" sz="3400" b="1" i="1" dirty="0" smtClean="0">
                <a:solidFill>
                  <a:schemeClr val="bg1"/>
                </a:solidFill>
              </a:rPr>
              <a:t>День открытых дверей</a:t>
            </a:r>
            <a:endParaRPr lang="ru-RU" sz="3400" b="1" i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542" y="5642692"/>
            <a:ext cx="1941820" cy="1483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238" y="1995869"/>
            <a:ext cx="2232248" cy="1674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813" y="3745576"/>
            <a:ext cx="2294024" cy="1720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304" y="5642692"/>
            <a:ext cx="1944216" cy="1458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7989825" y="2060848"/>
            <a:ext cx="1331450" cy="1775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2199311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7776864" cy="2016224"/>
          </a:xfrm>
        </p:spPr>
        <p:txBody>
          <a:bodyPr>
            <a:normAutofit/>
          </a:bodyPr>
          <a:lstStyle/>
          <a:p>
            <a:r>
              <a:rPr lang="ru-RU" sz="3650" i="1" dirty="0" smtClean="0"/>
              <a:t>Досуговые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324" y="1705176"/>
            <a:ext cx="9251308" cy="5842571"/>
          </a:xfrm>
        </p:spPr>
        <p:txBody>
          <a:bodyPr>
            <a:normAutofit/>
          </a:bodyPr>
          <a:lstStyle/>
          <a:p>
            <a:r>
              <a:rPr lang="ru-RU" sz="3400" b="1" i="1" dirty="0" smtClean="0">
                <a:solidFill>
                  <a:schemeClr val="bg1"/>
                </a:solidFill>
              </a:rPr>
              <a:t>Праздники и развлечения</a:t>
            </a:r>
          </a:p>
          <a:p>
            <a:r>
              <a:rPr lang="ru-RU" sz="3400" b="1" i="1" dirty="0" smtClean="0">
                <a:solidFill>
                  <a:schemeClr val="bg1"/>
                </a:solidFill>
              </a:rPr>
              <a:t>Дни здоровья</a:t>
            </a:r>
          </a:p>
          <a:p>
            <a:r>
              <a:rPr lang="ru-RU" sz="3400" b="1" i="1" dirty="0" smtClean="0">
                <a:solidFill>
                  <a:schemeClr val="bg1"/>
                </a:solidFill>
              </a:rPr>
              <a:t>Экскурсии</a:t>
            </a:r>
          </a:p>
          <a:p>
            <a:r>
              <a:rPr lang="ru-RU" sz="3400" b="1" i="1" dirty="0" smtClean="0">
                <a:solidFill>
                  <a:schemeClr val="bg1"/>
                </a:solidFill>
              </a:rPr>
              <a:t>Выставки, творческие конкурсы</a:t>
            </a:r>
          </a:p>
          <a:p>
            <a:r>
              <a:rPr lang="ru-RU" sz="3400" b="1" i="1" dirty="0" smtClean="0">
                <a:solidFill>
                  <a:schemeClr val="bg1"/>
                </a:solidFill>
              </a:rPr>
              <a:t>Выставка семейных коллекций</a:t>
            </a:r>
          </a:p>
          <a:p>
            <a:pPr marL="0" indent="0">
              <a:buNone/>
            </a:pPr>
            <a:endParaRPr lang="ru-RU" sz="3400" b="1" i="1" dirty="0" smtClean="0">
              <a:solidFill>
                <a:schemeClr val="bg1"/>
              </a:solidFill>
            </a:endParaRPr>
          </a:p>
          <a:p>
            <a:endParaRPr lang="ru-RU" sz="3400" b="1" i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486" y="2385451"/>
            <a:ext cx="2595731" cy="1946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301" y="2283718"/>
            <a:ext cx="2487149" cy="1865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149" y="5214134"/>
            <a:ext cx="2651787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442" y="5229200"/>
            <a:ext cx="2611610" cy="1958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13834959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amask" id="{F9A299A0-33D0-4E0F-9F3F-7163E3744208}" vid="{746EEEEA-FB6A-406B-B510-531588D5481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90A7039-EA11-4399-A65B-6A189471C6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TC104033921[[fn=Дамаск]]</Template>
  <TotalTime>1786</TotalTime>
  <Words>176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Damask</vt:lpstr>
      <vt:lpstr>   Содержание взаимодействия ДОУ с семьей в условиях введения  ФГОС  дошкольного образования    Старший воспитатель: А.В.Чильдинова </vt:lpstr>
      <vt:lpstr>                    Цели:</vt:lpstr>
      <vt:lpstr>Задачи:</vt:lpstr>
      <vt:lpstr>Психологические группы:</vt:lpstr>
      <vt:lpstr>Формы взаимодействия    с  родителями:</vt:lpstr>
      <vt:lpstr>Информационно- аналитические:</vt:lpstr>
      <vt:lpstr>Познавательные:</vt:lpstr>
      <vt:lpstr>Наглядно – информационные:</vt:lpstr>
      <vt:lpstr>Досуговые:</vt:lpstr>
      <vt:lpstr>Формы и методы работы с родителями :</vt:lpstr>
      <vt:lpstr>Спасибо за внимание 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 взаимодействия ДОУ с семьей в условиях введения  ФГОСТа  дошкольного образования</dc:title>
  <dc:creator>Ольга Прокопьева</dc:creator>
  <cp:keywords/>
  <cp:lastModifiedBy>1</cp:lastModifiedBy>
  <cp:revision>171</cp:revision>
  <dcterms:created xsi:type="dcterms:W3CDTF">2013-08-09T08:49:52Z</dcterms:created>
  <dcterms:modified xsi:type="dcterms:W3CDTF">2020-09-08T05:18:25Z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TC024254149991</vt:lpwstr>
  </property>
</Properties>
</file>