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56" r:id="rId3"/>
    <p:sldId id="282" r:id="rId4"/>
    <p:sldId id="285" r:id="rId5"/>
    <p:sldId id="284" r:id="rId6"/>
    <p:sldId id="283" r:id="rId7"/>
    <p:sldId id="269" r:id="rId8"/>
    <p:sldId id="258" r:id="rId9"/>
    <p:sldId id="272" r:id="rId10"/>
    <p:sldId id="259" r:id="rId11"/>
    <p:sldId id="260" r:id="rId12"/>
    <p:sldId id="268" r:id="rId13"/>
    <p:sldId id="278" r:id="rId14"/>
    <p:sldId id="280" r:id="rId15"/>
    <p:sldId id="261" r:id="rId16"/>
    <p:sldId id="267" r:id="rId17"/>
    <p:sldId id="264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ED4A-220F-4E87-AD50-3AA0A5C49674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6BFDD-0452-4E0C-94C3-5D0257339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ED4A-220F-4E87-AD50-3AA0A5C49674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6BFDD-0452-4E0C-94C3-5D0257339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ED4A-220F-4E87-AD50-3AA0A5C49674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6BFDD-0452-4E0C-94C3-5D0257339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ED4A-220F-4E87-AD50-3AA0A5C49674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6BFDD-0452-4E0C-94C3-5D0257339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ED4A-220F-4E87-AD50-3AA0A5C49674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6BFDD-0452-4E0C-94C3-5D0257339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ED4A-220F-4E87-AD50-3AA0A5C49674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6BFDD-0452-4E0C-94C3-5D0257339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ED4A-220F-4E87-AD50-3AA0A5C49674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6BFDD-0452-4E0C-94C3-5D0257339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ED4A-220F-4E87-AD50-3AA0A5C49674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6BFDD-0452-4E0C-94C3-5D0257339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ED4A-220F-4E87-AD50-3AA0A5C49674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6BFDD-0452-4E0C-94C3-5D0257339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ED4A-220F-4E87-AD50-3AA0A5C49674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6BFDD-0452-4E0C-94C3-5D0257339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ED4A-220F-4E87-AD50-3AA0A5C49674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786BFDD-0452-4E0C-94C3-5D0257339E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EFED4A-220F-4E87-AD50-3AA0A5C49674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86BFDD-0452-4E0C-94C3-5D0257339E1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476673"/>
            <a:ext cx="9144000" cy="1080119"/>
          </a:xfrm>
        </p:spPr>
        <p:txBody>
          <a:bodyPr>
            <a:noAutofit/>
          </a:bodyPr>
          <a:lstStyle/>
          <a:p>
            <a:pPr algn="ctr"/>
            <a:r>
              <a:rPr lang="ru-RU" sz="48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  </a:t>
            </a:r>
            <a:br>
              <a:rPr lang="ru-RU" sz="48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«Библиотека – дом книг»</a:t>
            </a:r>
            <a:endParaRPr lang="ru-RU" sz="4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796136" y="2060848"/>
            <a:ext cx="3347864" cy="4176464"/>
          </a:xfrm>
        </p:spPr>
        <p:txBody>
          <a:bodyPr>
            <a:normAutofit/>
          </a:bodyPr>
          <a:lstStyle/>
          <a:p>
            <a:endParaRPr 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05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05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05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050" dirty="0">
              <a:latin typeface="Times New Roman" pitchFamily="18" charset="0"/>
              <a:cs typeface="Times New Roman" pitchFamily="18" charset="0"/>
            </a:endParaRPr>
          </a:p>
          <a:p>
            <a:endParaRPr lang="ru-RU" sz="105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news.litagenty.ru/wp-content/uploads/2017/08/%D0%B2-%D0%B1%D0%B8%D0%B1%D0%BB%D0%B8%D0%BE%D1%82%D0%B5%D0%BA%D0%B5-938x70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318" b="318"/>
          <a:stretch>
            <a:fillRect/>
          </a:stretch>
        </p:blipFill>
        <p:spPr bwMode="auto">
          <a:xfrm>
            <a:off x="179512" y="1916832"/>
            <a:ext cx="5532106" cy="41490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7"/>
            <a:ext cx="9145016" cy="1008112"/>
          </a:xfrm>
        </p:spPr>
        <p:txBody>
          <a:bodyPr>
            <a:noAutofit/>
          </a:bodyPr>
          <a:lstStyle/>
          <a:p>
            <a:r>
              <a:rPr lang="ru-RU" sz="2400" b="0" dirty="0"/>
              <a:t>Библиотека – это место бережного хранения книг. Но книги в библиотеке, не только хранят, но и выдают читать на дом. Человек, который пришел в библиотеку за книгой называется - читатель. 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s://kladraz.ru/upload/blogs/5390_728308a1cf55af98ff90099c86cae3b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965" r="5965"/>
          <a:stretch>
            <a:fillRect/>
          </a:stretch>
        </p:blipFill>
        <p:spPr bwMode="auto">
          <a:xfrm>
            <a:off x="1547664" y="1412776"/>
            <a:ext cx="6192688" cy="4966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20689"/>
            <a:ext cx="2810272" cy="1512167"/>
          </a:xfrm>
        </p:spPr>
        <p:txBody>
          <a:bodyPr>
            <a:noAutofit/>
          </a:bodyPr>
          <a:lstStyle/>
          <a:p>
            <a:r>
              <a:rPr lang="ru-RU" b="0" dirty="0"/>
              <a:t>На каждого человека в библиотеке заводят специальный документ - читательский формуляр. 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>В формуляре записывают: фамилию имя и адрес читателя. В формуляре будут отмечать те книги, которые выберет читатель для домашнего чтения с указанием числа возврата книги.</a:t>
            </a:r>
          </a:p>
        </p:txBody>
      </p:sp>
      <p:pic>
        <p:nvPicPr>
          <p:cNvPr id="18434" name="Picture 2" descr="https://kladraz.ru/upload/blogs/5390_e9ac738484a1df28aab2aae7f529cf4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323" b="323"/>
          <a:stretch>
            <a:fillRect/>
          </a:stretch>
        </p:blipFill>
        <p:spPr bwMode="auto">
          <a:xfrm>
            <a:off x="3491879" y="1124744"/>
            <a:ext cx="5243187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3140968"/>
            <a:ext cx="3240360" cy="3528392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Сто чудес для человека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Сохранит библиотека! 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Стеллажи стоят у стен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Ожидая перемен.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Книги интересные,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Писатели известные,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Выставки, музеи,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Чудеса, затеи.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Коллектив добросердечный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Ждут читателей, конечно.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Маленьких детишек –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Тех, кто любит книжки!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42" name="Picture 2" descr="http://qbdesign.ru/portfolio/wp-content/uploads/2013/10/Main_%D0%913-%E2%80%94-%D0%BA%D0%BE%D0%BF%D0%B8%D1%8F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7400" r="7400"/>
          <a:stretch>
            <a:fillRect/>
          </a:stretch>
        </p:blipFill>
        <p:spPr bwMode="auto">
          <a:xfrm>
            <a:off x="2843808" y="548680"/>
            <a:ext cx="5952662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9"/>
            <a:ext cx="8064896" cy="936104"/>
          </a:xfrm>
        </p:spPr>
        <p:txBody>
          <a:bodyPr/>
          <a:lstStyle/>
          <a:p>
            <a:pPr algn="ctr"/>
            <a:r>
              <a:rPr lang="ru-RU" dirty="0"/>
              <a:t>Самый  популярный способ подбора литературы по нужной теме – поиск в библиотечных каталогах и картотеках.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536" y="1556792"/>
            <a:ext cx="2160240" cy="4392488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>   Картотечный каталог (а есть ещё и электронный) отражает то, что имеет данная библиотека.</a:t>
            </a:r>
          </a:p>
          <a:p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>Каталоги бывают алфавитный и систематический.</a:t>
            </a:r>
          </a:p>
        </p:txBody>
      </p:sp>
      <p:pic>
        <p:nvPicPr>
          <p:cNvPr id="1030" name="Picture 6" descr="https://satka.susu.ru/sites/default/files/susu_image/mic_catalogu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6687" b="16687"/>
          <a:stretch>
            <a:fillRect/>
          </a:stretch>
        </p:blipFill>
        <p:spPr bwMode="auto">
          <a:xfrm>
            <a:off x="2675790" y="1340769"/>
            <a:ext cx="6240693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5238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536" y="1844824"/>
            <a:ext cx="2423864" cy="4176464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>В систематическом каталоге карточки расположены в соответствии с содержанием произведений. Это удобно в том случае, когда читатель не знает автора и название книги, и ищет книгу по определённой теме.</a:t>
            </a:r>
            <a:endParaRPr lang="ru-RU" sz="1800" dirty="0"/>
          </a:p>
        </p:txBody>
      </p:sp>
      <p:pic>
        <p:nvPicPr>
          <p:cNvPr id="33794" name="Picture 2" descr="https://ic.pics.livejournal.com/mari_pazhyna/29019327/58925/58925_original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7332" b="7332"/>
          <a:stretch>
            <a:fillRect/>
          </a:stretch>
        </p:blipFill>
        <p:spPr bwMode="auto">
          <a:xfrm>
            <a:off x="2891814" y="1340768"/>
            <a:ext cx="6012160" cy="4509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7"/>
            <a:ext cx="8316416" cy="792087"/>
          </a:xfrm>
        </p:spPr>
        <p:txBody>
          <a:bodyPr>
            <a:normAutofit fontScale="90000"/>
          </a:bodyPr>
          <a:lstStyle/>
          <a:p>
            <a:r>
              <a:rPr lang="ru-RU" sz="2400" b="0" dirty="0"/>
              <a:t>В библиотеке все книги хранятся на специальных стеллажах. </a:t>
            </a:r>
            <a:br>
              <a:rPr lang="ru-RU" sz="2400" b="0" dirty="0"/>
            </a:br>
            <a:r>
              <a:rPr lang="ru-RU" sz="2400" b="0" dirty="0"/>
              <a:t>Это такие большие книжные полки, от пола до потолка. 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50" name="Picture 6" descr="https://i.pinimg.com/236x/5c/1a/1d/5c1a1d0a21b060369d2bc374eb49e027--library-lesson-plans-library-skills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12776"/>
            <a:ext cx="5976664" cy="44824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9"/>
            <a:ext cx="2952328" cy="1440160"/>
          </a:xfrm>
        </p:spPr>
        <p:txBody>
          <a:bodyPr/>
          <a:lstStyle/>
          <a:p>
            <a:r>
              <a:rPr lang="ru-RU" b="0" dirty="0"/>
              <a:t>Второй зал называется – читальный зал.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1844824"/>
            <a:ext cx="2880320" cy="4248472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>Читальный зал – такое место, где ребята могут взять интересную книгу и прочитать её, не вынося за пределы библиотеки. В этом зале соблюдают правила тишины, чтобы не мешать читателям. 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>Библиотека является общественно значимым местом, поэтому нужно уметь соблюдать правила поведения.</a:t>
            </a:r>
          </a:p>
        </p:txBody>
      </p:sp>
      <p:pic>
        <p:nvPicPr>
          <p:cNvPr id="39938" name="Picture 2" descr="http://lugaschool54.com/wp-content/uploads/2016/12/14-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0853" r="10853"/>
          <a:stretch>
            <a:fillRect/>
          </a:stretch>
        </p:blipFill>
        <p:spPr bwMode="auto">
          <a:xfrm>
            <a:off x="3203848" y="1052736"/>
            <a:ext cx="5635778" cy="47987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5"/>
            <a:ext cx="3096344" cy="936103"/>
          </a:xfrm>
        </p:spPr>
        <p:txBody>
          <a:bodyPr>
            <a:noAutofit/>
          </a:bodyPr>
          <a:lstStyle/>
          <a:p>
            <a:r>
              <a:rPr lang="ru-RU" sz="2800" dirty="0"/>
              <a:t>Необходимо помнить правило: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3933056"/>
            <a:ext cx="2808312" cy="25922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К книгам нужно относиться бережно. Библиотечные книги читают разные дети. Эти книги переходят от ребенка к ребенку, и поэтому нужно стараться, чтобы книга после тебя осталось чистой и аккуратной.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412776"/>
            <a:ext cx="26642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прочитал книгу, сдай её обратно в библиотеку.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8" name="Picture 10" descr="https://avatars.mds.yandex.net/get-ynews/44936/10a6835f46b43f6e0c5b64e3cfd73f08/563x304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4928" r="4928"/>
          <a:stretch>
            <a:fillRect/>
          </a:stretch>
        </p:blipFill>
        <p:spPr bwMode="auto">
          <a:xfrm>
            <a:off x="3347864" y="1124744"/>
            <a:ext cx="5652120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340768"/>
            <a:ext cx="2522240" cy="2448272"/>
          </a:xfrm>
        </p:spPr>
        <p:txBody>
          <a:bodyPr>
            <a:normAutofit/>
          </a:bodyPr>
          <a:lstStyle/>
          <a:p>
            <a:r>
              <a:rPr lang="ru-RU" b="0" dirty="0"/>
              <a:t>А что нужно сделать, если вдруг нам достанется книга с порванной страницей? 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27584" y="5013176"/>
            <a:ext cx="4824536" cy="1512168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Унывать друзья, не станем, 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Клей прозрачный мы достанем.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Поработаем руками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И починим книгу сами!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1986" name="Picture 2" descr="http://10.doutuapse.ru/images/11-2(1)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 bwMode="auto">
          <a:xfrm>
            <a:off x="3058162" y="429932"/>
            <a:ext cx="5382646" cy="45832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09600" y="404665"/>
            <a:ext cx="7922840" cy="1368151"/>
          </a:xfrm>
        </p:spPr>
        <p:txBody>
          <a:bodyPr>
            <a:normAutofit/>
          </a:bodyPr>
          <a:lstStyle/>
          <a:p>
            <a:r>
              <a:rPr lang="ru-RU" b="0" dirty="0"/>
              <a:t>   Книга – это древнее изобретение человека, с ее помощью люди записывали, сохраняли полезную и важную информацию. Книгу хранили как драгоценность и передавали от поколения к поколению. </a:t>
            </a:r>
            <a:br>
              <a:rPr lang="ru-RU" dirty="0"/>
            </a:br>
            <a:r>
              <a:rPr lang="ru-RU" b="0" dirty="0"/>
              <a:t>Книги встречают человека с ранних лет и сопровождают всю жизнь. 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kladraz.ru/upload/blogs/5390_a00981e013bc12d0d9eadcd141e0e21c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9273" r="9273"/>
          <a:stretch>
            <a:fillRect/>
          </a:stretch>
        </p:blipFill>
        <p:spPr bwMode="auto">
          <a:xfrm>
            <a:off x="1907704" y="1844824"/>
            <a:ext cx="5243187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br.de/themen/wissen/hoehlenmalerei-uwaynat-ostsahara100~_v-img__16__9__xl_-d31c35f8186ebeb80b0cd843a7c267a0e0c81647.jpg?version=82f8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3240360" cy="2016224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27584" y="704088"/>
            <a:ext cx="7704856" cy="564672"/>
          </a:xfrm>
        </p:spPr>
        <p:txBody>
          <a:bodyPr>
            <a:noAutofit/>
          </a:bodyPr>
          <a:lstStyle/>
          <a:p>
            <a:r>
              <a:rPr lang="ru-RU" sz="4000" dirty="0"/>
              <a:t>Книга, от истоков -  до наших дней</a:t>
            </a:r>
          </a:p>
        </p:txBody>
      </p:sp>
      <p:pic>
        <p:nvPicPr>
          <p:cNvPr id="35844" name="Picture 4" descr="https://de.academic.ru/pictures/dewiki/66/Brick_Shilhak-Inshushinak_Louvre_Sb119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628800"/>
            <a:ext cx="3238920" cy="201622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971600" y="126876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1 - наскальные рисунки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80112" y="1268760"/>
            <a:ext cx="2185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 – каменная книга</a:t>
            </a:r>
          </a:p>
        </p:txBody>
      </p:sp>
      <p:pic>
        <p:nvPicPr>
          <p:cNvPr id="35846" name="Picture 6" descr="https://img-fotki.yandex.ru/get/4600/bash1977.1a/0_552f8_94f5e61c_ori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293096"/>
            <a:ext cx="3240360" cy="230032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115616" y="3933056"/>
            <a:ext cx="2384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3 – деревянная книга</a:t>
            </a:r>
          </a:p>
        </p:txBody>
      </p:sp>
      <p:pic>
        <p:nvPicPr>
          <p:cNvPr id="35848" name="Picture 8" descr="http://www.gazetaprotestant.ru/wp-content/uploads/2016/05/%D0%B7%D0%B0%D0%B2%D0%B5%D1%8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4149080"/>
            <a:ext cx="3744416" cy="239697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5796136" y="3933056"/>
            <a:ext cx="2043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4 – книга - свиток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20689"/>
            <a:ext cx="2234208" cy="3600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23528" y="5301208"/>
            <a:ext cx="8640960" cy="864096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Древние книги были большими и тяжелыми. Они занимали много места. К кому же на производство одной книги уходило много сил и затрат.</a:t>
            </a:r>
          </a:p>
          <a:p>
            <a:endParaRPr lang="ru-RU" dirty="0"/>
          </a:p>
        </p:txBody>
      </p:sp>
      <p:pic>
        <p:nvPicPr>
          <p:cNvPr id="47106" name="Picture 2" descr="https://cf.ppt-online.org/files1/slide/4/4mcMovQYeadk61jbpgBunyiz0wGRHWJCxhKNsPtVrT/slide-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6564" b="6564"/>
          <a:stretch>
            <a:fillRect/>
          </a:stretch>
        </p:blipFill>
        <p:spPr bwMode="auto">
          <a:xfrm>
            <a:off x="683567" y="0"/>
            <a:ext cx="7776865" cy="4869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272808" cy="1008112"/>
          </a:xfrm>
        </p:spPr>
        <p:txBody>
          <a:bodyPr>
            <a:normAutofit/>
          </a:bodyPr>
          <a:lstStyle/>
          <a:p>
            <a:r>
              <a:rPr lang="ru-RU" b="0" dirty="0"/>
              <a:t>   Много веков назад, до изобретения бумаги, книги были изготовлены из бересты (коры березы), потом из пергамента (тонкой кожи животных). 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6021288"/>
            <a:ext cx="5486400" cy="6480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5366" name="Picture 6" descr="https://kladraz.ru/upload/blogs/5390_73253e4fd4c38fc45e63c698dad8968f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927" b="1927"/>
          <a:stretch>
            <a:fillRect/>
          </a:stretch>
        </p:blipFill>
        <p:spPr bwMode="auto">
          <a:xfrm>
            <a:off x="755576" y="1412776"/>
            <a:ext cx="7704856" cy="4752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https://st2.depositphotos.com/7926580/10666/i/950/depositphotos_106667708-stock-photo-old-ancient-book-with-gold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3503052" cy="2520280"/>
          </a:xfrm>
          <a:prstGeom prst="rect">
            <a:avLst/>
          </a:prstGeom>
          <a:noFill/>
        </p:spPr>
      </p:pic>
      <p:pic>
        <p:nvPicPr>
          <p:cNvPr id="37894" name="Picture 6" descr="https://pbs.twimg.com/media/CsDOpGcWEAAC3J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077072"/>
            <a:ext cx="3312368" cy="246627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55576" y="1124744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5 - книги в переплёте</a:t>
            </a:r>
          </a:p>
        </p:txBody>
      </p:sp>
      <p:pic>
        <p:nvPicPr>
          <p:cNvPr id="37896" name="Picture 8" descr="http://xn--80adgpmvcean.xn--p1ai/product3020/images/biblioteka_mirovoi_literatury_dlja_detei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484784"/>
            <a:ext cx="3384376" cy="237626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220072" y="1052736"/>
            <a:ext cx="360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6 -современные книги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20072" y="3861048"/>
            <a:ext cx="3241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7 – электронные книги</a:t>
            </a:r>
          </a:p>
        </p:txBody>
      </p:sp>
      <p:pic>
        <p:nvPicPr>
          <p:cNvPr id="37900" name="Picture 12" descr="https://bm.market/upload-files/155291917299d6a6081f96449f55ff84d95cf88fa75dba097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4365104"/>
            <a:ext cx="3118391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916832"/>
            <a:ext cx="2212848" cy="2016224"/>
          </a:xfrm>
        </p:spPr>
        <p:txBody>
          <a:bodyPr>
            <a:normAutofit fontScale="90000"/>
          </a:bodyPr>
          <a:lstStyle/>
          <a:p>
            <a:r>
              <a:rPr lang="ru-RU" b="0" dirty="0"/>
              <a:t>Книги дарят людям огромный мир, заманчивый, интересный. Книга удивляет читателей разными жанрами. Сказки, рассказы, повести, былины, стихи, </a:t>
            </a:r>
            <a:r>
              <a:rPr lang="ru-RU" b="0" dirty="0" err="1"/>
              <a:t>потешки</a:t>
            </a:r>
            <a:r>
              <a:rPr lang="ru-RU" b="0" dirty="0"/>
              <a:t>, пословицы, поговорки. Бережно хранят книги мудрость народную.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4005064"/>
            <a:ext cx="2209800" cy="2232247"/>
          </a:xfrm>
        </p:spPr>
        <p:txBody>
          <a:bodyPr>
            <a:normAutofit/>
          </a:bodyPr>
          <a:lstStyle/>
          <a:p>
            <a:r>
              <a:rPr lang="ru-RU" sz="2000" b="1" dirty="0"/>
              <a:t>Загадка: Не куст, а с листочками, </a:t>
            </a:r>
            <a:br>
              <a:rPr lang="ru-RU" sz="2000" b="1" dirty="0"/>
            </a:br>
            <a:r>
              <a:rPr lang="ru-RU" sz="2000" b="1" dirty="0"/>
              <a:t>Не рубашка, а сшита, </a:t>
            </a:r>
            <a:br>
              <a:rPr lang="ru-RU" sz="2000" b="1" dirty="0"/>
            </a:br>
            <a:r>
              <a:rPr lang="ru-RU" sz="2000" b="1" dirty="0"/>
              <a:t>Не человек, а рассказывает.</a:t>
            </a:r>
          </a:p>
          <a:p>
            <a:endParaRPr lang="ru-RU" sz="2000" dirty="0"/>
          </a:p>
        </p:txBody>
      </p:sp>
      <p:pic>
        <p:nvPicPr>
          <p:cNvPr id="37890" name="Picture 2" descr="https://im0-tub-ru.yandex.net/i?id=8d35f545ced6edd55e18d4d8d6ae44ec-l&amp;n=1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7442" b="7442"/>
          <a:stretch>
            <a:fillRect/>
          </a:stretch>
        </p:blipFill>
        <p:spPr bwMode="auto">
          <a:xfrm rot="420000">
            <a:off x="3484859" y="1200486"/>
            <a:ext cx="4634504" cy="39462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"/>
            <a:ext cx="7200800" cy="836711"/>
          </a:xfrm>
        </p:spPr>
        <p:txBody>
          <a:bodyPr>
            <a:normAutofit/>
          </a:bodyPr>
          <a:lstStyle/>
          <a:p>
            <a:r>
              <a:rPr lang="ru-RU" b="0" dirty="0"/>
              <a:t>В народе людей умеющих читать уважали и почитали.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19672" y="5373216"/>
            <a:ext cx="6408712" cy="936104"/>
          </a:xfrm>
        </p:spPr>
        <p:txBody>
          <a:bodyPr>
            <a:normAutofit lnSpcReduction="10000"/>
          </a:bodyPr>
          <a:lstStyle/>
          <a:p>
            <a:r>
              <a:rPr lang="ru-RU" sz="1800" b="1" dirty="0"/>
              <a:t>С книгой поведешься – ума наберешься.</a:t>
            </a:r>
          </a:p>
          <a:p>
            <a:r>
              <a:rPr lang="ru-RU" sz="1800" b="1" dirty="0"/>
              <a:t>Книга твой друг – без неё как без рук.</a:t>
            </a:r>
            <a:br>
              <a:rPr lang="ru-RU" sz="1800" dirty="0"/>
            </a:br>
            <a:r>
              <a:rPr lang="ru-RU" sz="1800" b="1" dirty="0"/>
              <a:t>Без книги как без солнца, и днём темны оконца.</a:t>
            </a:r>
            <a:endParaRPr lang="ru-RU" sz="1800" dirty="0"/>
          </a:p>
        </p:txBody>
      </p:sp>
      <p:pic>
        <p:nvPicPr>
          <p:cNvPr id="16386" name="Picture 2" descr="https://kladraz.ru/upload/blogs/5390_f6c066c813314aeb86d66db06ea348a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844" r="5844"/>
          <a:stretch>
            <a:fillRect/>
          </a:stretch>
        </p:blipFill>
        <p:spPr bwMode="auto">
          <a:xfrm>
            <a:off x="1979712" y="1012812"/>
            <a:ext cx="5112568" cy="4353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prezentacii.info/wp-content/uploads/2015/11/PXFIpoxvtQU2RHdM/2.jpg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 cstate="print"/>
          <a:srcRect l="5942" r="5942"/>
          <a:stretch>
            <a:fillRect/>
          </a:stretch>
        </p:blipFill>
        <p:spPr bwMode="auto">
          <a:xfrm>
            <a:off x="1115616" y="764704"/>
            <a:ext cx="6841567" cy="57512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</TotalTime>
  <Words>465</Words>
  <Application>Microsoft Office PowerPoint</Application>
  <PresentationFormat>Экран (4:3)</PresentationFormat>
  <Paragraphs>38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Calibri</vt:lpstr>
      <vt:lpstr>Constantia</vt:lpstr>
      <vt:lpstr>Times New Roman</vt:lpstr>
      <vt:lpstr>Wingdings 2</vt:lpstr>
      <vt:lpstr>Поток</vt:lpstr>
      <vt:lpstr>Презентация    «Библиотека – дом книг»</vt:lpstr>
      <vt:lpstr>   Книга – это древнее изобретение человека, с ее помощью люди записывали, сохраняли полезную и важную информацию. Книгу хранили как драгоценность и передавали от поколения к поколению.  Книги встречают человека с ранних лет и сопровождают всю жизнь. </vt:lpstr>
      <vt:lpstr>Книга, от истоков -  до наших дней</vt:lpstr>
      <vt:lpstr>Презентация PowerPoint</vt:lpstr>
      <vt:lpstr>   Много веков назад, до изобретения бумаги, книги были изготовлены из бересты (коры березы), потом из пергамента (тонкой кожи животных). </vt:lpstr>
      <vt:lpstr>Презентация PowerPoint</vt:lpstr>
      <vt:lpstr>Книги дарят людям огромный мир, заманчивый, интересный. Книга удивляет читателей разными жанрами. Сказки, рассказы, повести, былины, стихи, потешки, пословицы, поговорки. Бережно хранят книги мудрость народную.</vt:lpstr>
      <vt:lpstr>В народе людей умеющих читать уважали и почитали.</vt:lpstr>
      <vt:lpstr>Презентация PowerPoint</vt:lpstr>
      <vt:lpstr>Библиотека – это место бережного хранения книг. Но книги в библиотеке, не только хранят, но и выдают читать на дом. Человек, который пришел в библиотеку за книгой называется - читатель. </vt:lpstr>
      <vt:lpstr>На каждого человека в библиотеке заводят специальный документ - читательский формуляр. </vt:lpstr>
      <vt:lpstr>Презентация PowerPoint</vt:lpstr>
      <vt:lpstr>Самый  популярный способ подбора литературы по нужной теме – поиск в библиотечных каталогах и картотеках.</vt:lpstr>
      <vt:lpstr>Презентация PowerPoint</vt:lpstr>
      <vt:lpstr>В библиотеке все книги хранятся на специальных стеллажах.  Это такие большие книжные полки, от пола до потолка. </vt:lpstr>
      <vt:lpstr>Второй зал называется – читальный зал.</vt:lpstr>
      <vt:lpstr>Необходимо помнить правило:</vt:lpstr>
      <vt:lpstr>А что нужно сделать, если вдруг нам достанется книга с порванной страницей? 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владимир</dc:creator>
  <cp:lastModifiedBy>mo_otchet</cp:lastModifiedBy>
  <cp:revision>45</cp:revision>
  <dcterms:created xsi:type="dcterms:W3CDTF">2019-10-21T18:34:41Z</dcterms:created>
  <dcterms:modified xsi:type="dcterms:W3CDTF">2020-09-09T13:04:29Z</dcterms:modified>
</cp:coreProperties>
</file>