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CE08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6" autoAdjust="0"/>
    <p:restoredTop sz="94660"/>
  </p:normalViewPr>
  <p:slideViewPr>
    <p:cSldViewPr>
      <p:cViewPr varScale="1">
        <p:scale>
          <a:sx n="88" d="100"/>
          <a:sy n="88" d="100"/>
        </p:scale>
        <p:origin x="-1272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17.04.2020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6D985C4-178C-40AD-B214-1D3AF2143BF3-9625-000024D72A49B66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4581128"/>
            <a:ext cx="2880320" cy="1921174"/>
          </a:xfrm>
          <a:prstGeom prst="rect">
            <a:avLst/>
          </a:prstGeom>
        </p:spPr>
      </p:pic>
      <p:pic>
        <p:nvPicPr>
          <p:cNvPr id="7" name="Рисунок 6" descr="deti_z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516216" y="1052736"/>
            <a:ext cx="1944216" cy="1617865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76470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Comic Sans MS" pitchFamily="66" charset="0"/>
              </a:rPr>
              <a:t>Дидактическая игра «Супермаркет»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1988840"/>
            <a:ext cx="7200800" cy="2808312"/>
          </a:xfrm>
        </p:spPr>
        <p:txBody>
          <a:bodyPr>
            <a:normAutofit fontScale="40000" lnSpcReduction="20000"/>
          </a:bodyPr>
          <a:lstStyle/>
          <a:p>
            <a:pPr algn="l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Цель: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формирование у детей представления о товаре.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Задачи: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Образовательные: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познакомить детей с понятием «товар»;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сформировать представление о том, что каждый товар имеет свою стоимость.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Развивающие: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развитие способности группировать предметы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развитие внимательности, мышления.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Воспитательные:</a:t>
            </a:r>
          </a:p>
          <a:p>
            <a:pPr algn="l">
              <a:buFontTx/>
              <a:buChar char="-"/>
            </a:pPr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воспитывать  доброжелательность, умение объединяться в игре.</a:t>
            </a:r>
          </a:p>
          <a:p>
            <a:pPr algn="l"/>
            <a:r>
              <a:rPr lang="ru-RU" b="1" dirty="0" smtClean="0">
                <a:solidFill>
                  <a:srgbClr val="002060"/>
                </a:solidFill>
                <a:latin typeface="Comic Sans MS" pitchFamily="66" charset="0"/>
              </a:rPr>
              <a:t>Игровые:</a:t>
            </a:r>
          </a:p>
          <a:p>
            <a:pPr algn="l"/>
            <a:r>
              <a:rPr lang="ru-RU" dirty="0" smtClean="0">
                <a:solidFill>
                  <a:srgbClr val="002060"/>
                </a:solidFill>
                <a:latin typeface="Comic Sans MS" pitchFamily="66" charset="0"/>
              </a:rPr>
              <a:t>- победит тот, кто правильнее/быстрее заполнит свои карточки</a:t>
            </a:r>
          </a:p>
          <a:p>
            <a:pPr>
              <a:buFontTx/>
              <a:buChar char="-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116632"/>
            <a:ext cx="8784976" cy="6552728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332656"/>
            <a:ext cx="8208912" cy="6120680"/>
          </a:xfrm>
          <a:prstGeom prst="rect">
            <a:avLst/>
          </a:prstGeom>
          <a:noFill/>
          <a:ln w="19050">
            <a:solidFill>
              <a:srgbClr val="29CE0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995936" y="4653136"/>
            <a:ext cx="468052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b="1" dirty="0" smtClean="0">
                <a:solidFill>
                  <a:srgbClr val="29CE08"/>
                </a:solidFill>
                <a:latin typeface="Comic Sans MS" pitchFamily="66" charset="0"/>
              </a:rPr>
              <a:t>Правила игры: </a:t>
            </a:r>
          </a:p>
          <a:p>
            <a:r>
              <a:rPr lang="ru-RU" sz="1400" dirty="0" smtClean="0">
                <a:solidFill>
                  <a:srgbClr val="29CE08"/>
                </a:solidFill>
                <a:latin typeface="Comic Sans MS" pitchFamily="66" charset="0"/>
              </a:rPr>
              <a:t>Детям раздаются карточки с пустыми полями для заполнения, также перед ними раскладываются  изображения продуктов питания. Задача детей заполнить пустые поля только теми продуктами питания, которые указаны в поле списка.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4581128"/>
            <a:ext cx="4608512" cy="1584176"/>
          </a:xfrm>
          <a:prstGeom prst="rect">
            <a:avLst/>
          </a:prstGeom>
          <a:noFill/>
          <a:ln>
            <a:solidFill>
              <a:srgbClr val="29CE08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qK-07ddh2N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4VuyoVEqJi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gezGSirvHQ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Neczklz_P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Y7zk_mKGZ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H9TgriW1B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jJLQaRID8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Vs5aceCABw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</TotalTime>
  <Words>107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Дидактическая игра «Супермаркет»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«Супермаркет» </dc:title>
  <dc:creator>1223</dc:creator>
  <cp:lastModifiedBy>1223</cp:lastModifiedBy>
  <cp:revision>4</cp:revision>
  <dcterms:created xsi:type="dcterms:W3CDTF">2020-04-17T12:04:09Z</dcterms:created>
  <dcterms:modified xsi:type="dcterms:W3CDTF">2020-04-17T12:35:47Z</dcterms:modified>
</cp:coreProperties>
</file>