
<file path=[Content_Types].xml><?xml version="1.0" encoding="utf-8"?>
<Types xmlns="http://schemas.openxmlformats.org/package/2006/content-types">
  <Default Extension="rels" ContentType="application/vnd.openxmlformats-package.relationships+xml"/>
  <Default Extension="xml" ContentType="application/xml"/>
  <Default Extension="vml" ContentType="application/vnd.openxmlformats-officedocument.vmlDrawing"/>
  <Default Extension="fntdata" ContentType="application/x-fontdata"/>
  <Default Extension="bmp" ContentType="image/bmp"/>
  <Default Extension="jpeg" ContentType="image/jpeg"/>
  <Default Extension="png" ContentType="image/png"/>
  <Default Extension="gif" ContentType="image/gif"/>
  <Default Extension="tif" ContentType="image/tif"/>
  <Default Extension="emf" ContentType="image/x-emf"/>
  <Default Extension="wmf" ContentType="image/x-wmf"/>
  <Default Extension="pct" ContentType="image/pct"/>
  <Default Extension="pcx" ContentType="image/pcx"/>
  <Default Extension="tga" ContentType="image/tga"/>
  <Default Extension="avi" ContentType="video/avi"/>
  <Default Extension="wmv" ContentType="video/wmv"/>
  <Default Extension="mpg" ContentType="video/mpeg"/>
  <Default Extension="mpeg" ContentType="video/mpeg"/>
  <Default Extension="mp2" ContentType="video/mpeg"/>
  <Default Extension="mp4" ContentType="video/mpeg"/>
  <Default Extension="wma" ContentType="audio/x-ms-wma"/>
  <Default Extension="mid" ContentType="audio/unknown"/>
  <Default Extension="midi" ContentType="audio/unknown"/>
  <Default Extension="rmi" ContentType="audio/unknown"/>
  <Default Extension="mp3" ContentType="audio/unknown"/>
  <Default Extension="wav" ContentType="audio/wav"/>
  <Default Extension="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Types>
</file>

<file path=_rels/.rels><?xml version="1.0" encoding="UTF-8" standalone="yes" ?>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p="http://schemas.openxmlformats.org/presentationml/2006/main" xmlns:p14="http://schemas.microsoft.com/office/powerpoint/2010/main" xmlns:r="http://schemas.openxmlformats.org/officeDocument/2006/relationships" xmlns:a="http://schemas.openxmlformats.org/drawingml/2006/main">
  <p:sldMasterIdLst>
    <p:sldMasterId id="2147483870" r:id="rId5"/>
  </p:sldMasterIdLst>
  <p:sldIdLst>
    <p:sldId id="256"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3" r:id="rId21"/>
    <p:sldId id="274" r:id="rId22"/>
    <p:sldId id="275" r:id="rId23"/>
    <p:sldId id="277" r:id="rId24"/>
    <p:sldId id="276" r:id="rId25"/>
    <p:sldId id="278" r:id="rId26"/>
    <p:sldId id="281" r:id="rId27"/>
    <p:sldId id="285" r:id="rId28"/>
    <p:sldId id="284" r:id="rId29"/>
    <p:sldId id="283" r:id="rId30"/>
    <p:sldId id="282" r:id="rId31"/>
    <p:sldId id="286" r:id="rId32"/>
    <p:sldId id="279" r:id="rId33"/>
    <p:sldId id="280" r:id="rId34"/>
  </p:sldIdLst>
  <p:sldSz cx="12192000" cy="6858000"/>
  <p:notesSz cx="6858000" cy="9144000"/>
  <p:defaultTextStyle>
    <a:lvl1pPr marL="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1pPr>
    <a:lvl2pPr marL="457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2pPr>
    <a:lvl3pPr marL="914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3pPr>
    <a:lvl4pPr marL="1371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4pPr>
    <a:lvl5pPr marL="18288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5pPr>
    <a:lvl6pPr marL="22860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6pPr>
    <a:lvl7pPr marL="2743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7pPr>
    <a:lvl8pPr marL="3200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8pPr>
    <a:lvl9pPr marL="3657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9pPr>
  </p:defaultTextStyle>
</p:presentation>
</file>

<file path=ppt/presProps.xml><?xml version="1.0" encoding="utf-8"?>
<p:presentationPr xmlns:p="http://schemas.openxmlformats.org/presentationml/2006/main" xmlns:p14="http://schemas.microsoft.com/office/powerpoint/2010/main" xmlns:r="http://schemas.openxmlformats.org/officeDocument/2006/relationships" xmlns:a="http://schemas.openxmlformats.org/drawingml/2006/main">
  <p:showPr showNarration="1">
    <p:penClr>
      <a:srgbClr val="0000FF"/>
    </p:penClr>
  </p:showPr>
  <p:extLst>
    <p:ext uri="smNativeData">
      <pr:smAppRevision xmlns:pr="smNativeData" dt="1599671415" val="976" revOS="4"/>
      <pr:smFileRevision xmlns:pr="smNativeData" dt="1599671415" val="0"/>
      <pr:guideOptions xmlns:pr="smNativeData" dt="1599671415" snapToBorders="1"/>
    </p:ext>
  </p:extLst>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p14="http://schemas.microsoft.com/office/powerpoint/2010/main" xmlns:r="http://schemas.openxmlformats.org/officeDocument/2006/relationships" xmlns:a="http://schemas.openxmlformats.org/drawingml/2006/main">
  <p:slideViewPr>
    <p:cSldViewPr snapToGrid="0">
      <p:cViewPr varScale="1">
        <p:scale>
          <a:sx n="60" d="100"/>
          <a:sy n="60" d="100"/>
        </p:scale>
        <p:origin x="1430" y="210"/>
      </p:cViewPr>
    </p:cSldViewPr>
  </p:slideViewPr>
  <p:outlineViewPr>
    <p:cViewPr>
      <p:scale>
        <a:sx n="33" d="100"/>
        <a:sy n="33" d="100"/>
      </p:scale>
      <p:origin x="0" y="0"/>
    </p:cViewPr>
  </p:outlineViewPr>
  <p:sorterViewPr>
    <p:cViewPr>
      <p:scale>
        <a:sx n="1" d="100"/>
        <a:sy n="1" d="100"/>
      </p:scale>
      <p:origin x="0" y="0"/>
    </p:cViewPr>
  </p:sorterViewPr>
  <p:notesViewPr>
    <p:cSldViewPr snapToGrid="0">
      <p:cViewPr>
        <p:scale>
          <a:sx n="60" d="100"/>
          <a:sy n="60" d="100"/>
        </p:scale>
        <p:origin x="1430" y="210"/>
      </p:cViewPr>
    </p:cSldViewPr>
  </p:notesViewPr>
  <p:gridSpacing cx="71755" cy="71755"/>
</p:viewPr>
</file>

<file path=ppt/_rels/presentation.xml.rels><?xml version="1.0" encoding="UTF-8" standalone="yes" ?>
<Relationships xmlns="http://schemas.openxmlformats.org/package/2006/relationships"><Relationship Id="rId1" Type="http://schemas.openxmlformats.org/officeDocument/2006/relationships/theme" Target="theme/theme1.xml"/><Relationship Id="rId2" Type="http://schemas.openxmlformats.org/officeDocument/2006/relationships/tableStyles" Target="tableStyles.xml"/><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33" Type="http://schemas.openxmlformats.org/officeDocument/2006/relationships/slide" Target="slides/slide28.xml"/><Relationship Id="rId34" Type="http://schemas.openxmlformats.org/officeDocument/2006/relationships/slide" Target="slides/slide29.xml"/></Relationships>
</file>

<file path=ppt/slideLayouts/_rels/slideLayout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p14="http://schemas.microsoft.com/office/powerpoint/2010/main" xmlns:r="http://schemas.openxmlformats.org/officeDocument/2006/relationships" xmlns:a="http://schemas.openxmlformats.org/drawingml/2006/main" type="title" preserve="1">
  <p:cSld name="Титульный слайд">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CQAA6AYAADBBAACYFQAAEAAAACYAAAAIAAAAgaAAAAAAAAA="/>
              </a:ext>
            </a:extLst>
          </p:cNvSpPr>
          <p:nvPr>
            <p:ph type="ctrTitle"/>
          </p:nvPr>
        </p:nvSpPr>
        <p:spPr>
          <a:xfrm>
            <a:off x="1595120" y="1122680"/>
            <a:ext cx="9001760" cy="2387600"/>
          </a:xfrm>
        </p:spPr>
        <p:txBody>
          <a:bodyPr vert="horz" wrap="square" lIns="91440" tIns="45720" rIns="91440" bIns="45720" numCol="1" spcCol="215900" anchor="b">
            <a:prstTxWarp prst="textNoShape">
              <a:avLst/>
            </a:prstTxWarp>
          </a:bodyPr>
          <a:lstStyle>
            <a:lvl1pPr algn="ctr">
              <a:defRPr lang="ru-ru" sz="4800" cap="all"/>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cap="all"/>
            </a:pPr>
            <a:r>
              <a:t>Образец заголовка</a:t>
            </a:r>
            <a:endParaRPr lang="en-us" cap="all"/>
          </a:p>
        </p:txBody>
      </p:sp>
      <p:sp>
        <p:nvSpPr>
          <p:cNvPr id="3" name="Subtitle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QCQAAKRYAADBBAABYIAAAEAAAACYAAAAIAAAAAYAAAAAAAAA="/>
              </a:ext>
            </a:extLst>
          </p:cNvSpPr>
          <p:nvPr>
            <p:ph type="subTitle" idx="1"/>
          </p:nvPr>
        </p:nvSpPr>
        <p:spPr>
          <a:xfrm>
            <a:off x="1595120" y="3602355"/>
            <a:ext cx="9001760" cy="1655445"/>
          </a:xfrm>
        </p:spPr>
        <p:txBody>
          <a:bodyPr/>
          <a:lstStyle>
            <a:lvl1pPr marL="0" indent="0" algn="ctr">
              <a:buNone/>
              <a:defRPr lang="ru-ru" sz="2400"/>
            </a:lvl1pPr>
            <a:lvl2pPr marL="457200" indent="0" algn="ctr">
              <a:buNone/>
              <a:defRPr lang="ru-ru" sz="2000"/>
            </a:lvl2pPr>
            <a:lvl3pPr marL="914400" indent="0" algn="ctr">
              <a:buNone/>
              <a:defRPr lang="ru-ru" sz="1800"/>
            </a:lvl3pPr>
            <a:lvl4pPr marL="1371600" indent="0" algn="ctr">
              <a:buNone/>
              <a:defRPr lang="ru-ru" sz="1600"/>
            </a:lvl4pPr>
            <a:lvl5pPr marL="1828800" indent="0" algn="ctr">
              <a:buNone/>
              <a:defRPr lang="ru-ru" sz="1600"/>
            </a:lvl5pPr>
            <a:lvl6pPr marL="2286000" indent="0" algn="ctr">
              <a:buNone/>
              <a:defRPr lang="ru-ru" sz="1600"/>
            </a:lvl6pPr>
            <a:lvl7pPr marL="2743200" indent="0" algn="ctr">
              <a:buNone/>
              <a:defRPr lang="ru-ru" sz="1600"/>
            </a:lvl7pPr>
            <a:lvl8pPr marL="3200400" indent="0" algn="ctr">
              <a:buNone/>
              <a:defRPr lang="ru-ru" sz="1600"/>
            </a:lvl8pPr>
            <a:lvl9pPr marL="3657600" indent="0" algn="ctr">
              <a:buNone/>
              <a:defRPr lang="ru-ru" sz="1600"/>
            </a:lvl9pPr>
          </a:lstStyle>
          <a:p>
            <a:pPr>
              <a:defRPr lang="ru-ru"/>
            </a:pPr>
            <a:r>
              <a:t>Образец подзаголовка</a:t>
            </a:r>
            <a:endParaRPr lang="en-us"/>
          </a:p>
        </p:txBody>
      </p:sp>
      <p:sp>
        <p:nvSpPr>
          <p:cNvPr id="4" name="Date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DgEOgQ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5899-D7F1-E0AE-BF0D-21FB16434974}" type="datetime1">
              <a:rPr lang="ru-ru"/>
              <a:t>08.04.2019</a:t>
            </a:fld>
            <a:endParaRPr lang="ru-ru"/>
          </a:p>
        </p:txBody>
      </p:sp>
      <p:sp>
        <p:nvSpPr>
          <p:cNvPr id="5" name="Footer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6" name="Slide Numb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7251-1FF1-E084-BF0D-E9D13C4349BC}" type="slidenum">
              <a:rPr lang="ru-ru"/>
              <a:t>‹#›</a:t>
            </a:fld>
            <a:endParaRPr lang="ru-ru"/>
          </a:p>
        </p:txBody>
      </p:sp>
    </p:spTree>
  </p:cSld>
  <p:clrMapOvr>
    <a:masterClrMapping/>
  </p:clrMapOvr>
</p:sldLayout>
</file>

<file path=ppt/slideLayouts/slideLayout10.xml><?xml version="1.0" encoding="utf-8"?>
<p:sldLayout xmlns:p="http://schemas.openxmlformats.org/presentationml/2006/main" xmlns:p14="http://schemas.microsoft.com/office/powerpoint/2010/main" xmlns:r="http://schemas.openxmlformats.org/officeDocument/2006/relationships" xmlns:a="http://schemas.openxmlformats.org/drawingml/2006/main" type="blank"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YxoAAGZFAABtHwAAEAAAACYAAAAIAAAAgaAAAAAAAAA="/>
              </a:ext>
            </a:extLst>
          </p:cNvSpPr>
          <p:nvPr>
            <p:ph type="title"/>
          </p:nvPr>
        </p:nvSpPr>
        <p:spPr>
          <a:xfrm>
            <a:off x="913765" y="4289425"/>
            <a:ext cx="10367645" cy="819150"/>
          </a:xfrm>
        </p:spPr>
        <p:txBody>
          <a:bodyPr vert="horz" wrap="square" lIns="91440" tIns="45720" rIns="91440" bIns="45720" numCol="1" spcCol="215900" anchor="b">
            <a:prstTxWarp prst="textNoShape">
              <a:avLst/>
            </a:prstTxWarp>
          </a:bodyPr>
          <a:lstStyle>
            <a:lvl1pPr>
              <a:defRPr lang="ru-ru" sz="2800" cap="all"/>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cap="all"/>
            </a:pPr>
            <a:r>
              <a:t>Образец заголовка</a:t>
            </a:r>
            <a:endParaRPr lang="en-us" cap="all"/>
          </a:p>
        </p:txBody>
      </p:sp>
      <p:sp>
        <p:nvSpPr>
          <p:cNvPr id="3" name="Picture Placeholder 2"/>
          <p:cNvSpPr>
            <a:spLocks noGrp="1" noChangeArrowheads="1"/>
            <a:extLst>
              <a:ext uri="smNativeData">
                <pr:smNativeData xmlns:pr="smNativeData" val="SMDATA_13_dwxZXxMAAAAlAAAAZA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BAAAAAAAAAP///wAsAQAAAQAAACMAAAAjAAAAIwAAAB4AAAAAAAAAZAAAAGQAAAAAAAAAZAAAAGQAAAAVAAAAYAAAAAEAAAAAAAAAAAAAAAAAAAAAAAAAAAAAAAAAAABdNwAAAAAAAAAAAAABAAAA////AAEAAABkAAAAAAAAABQAAAAAAAAAAAAAACYAAAAAAAAASAAAAAAAAAAmAAAAZAAAABYAAABMAAAAAQAAAAAAAAAAAAAAAAAAAAEAAAAAAAAAPAAAAAAAAAAcAAAAZAAAAGQAAAAAAAAAy8vLADwAAAAAAAAAHAAAAGQAAABkAAAAAAAAABcAAAAUAAAAAAAAAAAAAAD/fwAA/38AAAAAAAAJAAAABAAAAAAAAAAMAAAAEAAAAAAAAAAAAAAAAAAAAAAAAAAeAAAAaAAAAAAAAAAAAAAAAAAAAAAAAAAAAAAAECcAABAnAAAAAAAAAAAAAAAAAAAAAAAAAAAAAAAAAAAAAAAAAAAAAFcAAAAAAAAAwMD/AAAAAAAAAAAAAAAAAAAAAABkAAAAAAAAAH9/fwAKAAAAHwAAAFQAAAAAAAAFAAAAAQAAAAAAAAAAAAAAAAAAAAAAAAAAAAAAAAAAAAAAAAAA////AP///wAAAAAAy8vLAMDA/wB/f38AAAAAAAAAAAAAAAAAAAAAAAAAAAAhAAAAGAAAABQAAACfBQAA0gMAAGZFAACdGAAAEAAAACYAAAAIAAAAAYAAAP//wQc="/>
              </a:ext>
            </a:extLst>
          </p:cNvSpPr>
          <p:nvPr>
            <p:ph type="pic" idx="1"/>
          </p:nvPr>
        </p:nvSpPr>
        <p:spPr>
          <a:xfrm>
            <a:off x="913765" y="621030"/>
            <a:ext cx="10367645" cy="3380105"/>
          </a:xfrm>
          <a:noFill/>
          <a:ln w="190500" cap="flat" cmpd="sng" algn="ctr">
            <a:solidFill>
              <a:srgbClr val="FFFFFF"/>
            </a:solidFill>
            <a:prstDash val="solid"/>
            <a:headEnd type="none"/>
            <a:tailEnd type="none"/>
          </a:ln>
          <a:effectLst>
            <a:outerShdw blurRad="55245" dist="17780" dir="5400000" algn="tl">
              <a:srgbClr val="000000">
                <a:alpha val="40000"/>
              </a:srgbClr>
            </a:outerShdw>
          </a:effectLst>
          <a:sp3d prstMaterial="legacyMatte"/>
        </p:spPr>
        <p:txBody>
          <a:bodyPr/>
          <a:lstStyle>
            <a:lvl1pPr marL="0" indent="0" algn="ctr">
              <a:buNone/>
              <a:defRPr lang="ru-ru" sz="3200"/>
            </a:lvl1pPr>
            <a:lvl2pPr marL="457200" indent="0">
              <a:buNone/>
              <a:defRPr lang="ru-ru" sz="2800"/>
            </a:lvl2pPr>
            <a:lvl3pPr marL="914400" indent="0">
              <a:buNone/>
              <a:defRPr lang="ru-ru" sz="2400"/>
            </a:lvl3pPr>
            <a:lvl4pPr marL="1371600" indent="0">
              <a:buNone/>
              <a:defRPr lang="ru-ru" sz="2000"/>
            </a:lvl4pPr>
            <a:lvl5pPr marL="1828800" indent="0">
              <a:buNone/>
              <a:defRPr lang="ru-ru" sz="2000"/>
            </a:lvl5pPr>
            <a:lvl6pPr marL="2286000" indent="0">
              <a:buNone/>
              <a:defRPr lang="ru-ru" sz="2000"/>
            </a:lvl6pPr>
            <a:lvl7pPr marL="2743200" indent="0">
              <a:buNone/>
              <a:defRPr lang="ru-ru" sz="2000"/>
            </a:lvl7pPr>
            <a:lvl8pPr marL="3200400" indent="0">
              <a:buNone/>
              <a:defRPr lang="ru-ru" sz="2000"/>
            </a:lvl8pPr>
            <a:lvl9pPr marL="3657600" indent="0">
              <a:buNone/>
              <a:defRPr lang="ru-ru" sz="2000"/>
            </a:lvl9pPr>
          </a:lstStyle>
          <a:p>
            <a:pPr>
              <a:defRPr lang="ru-ru"/>
            </a:pPr>
            <a:r>
              <a:t>Вставка рисунка</a:t>
            </a:r>
            <a:endParaRPr lang="en-us"/>
          </a:p>
        </p:txBody>
      </p:sp>
      <p:sp>
        <p:nvSpPr>
          <p:cNvPr id="4" name="Tex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bR8AAGNFAACgIwAAEAAAACYAAAAIAAAAAaAAAAAAAAA="/>
              </a:ext>
            </a:extLst>
          </p:cNvSpPr>
          <p:nvPr>
            <p:ph idx="2"/>
          </p:nvPr>
        </p:nvSpPr>
        <p:spPr>
          <a:xfrm>
            <a:off x="913765" y="5108575"/>
            <a:ext cx="10365740" cy="682625"/>
          </a:xfrm>
        </p:spPr>
        <p:txBody>
          <a:bodyPr vert="horz" wrap="square" lIns="91440" tIns="45720" rIns="91440" bIns="45720" numCol="1" spcCol="215900" anchor="t">
            <a:prstTxWarp prst="textNoShape">
              <a:avLst/>
            </a:prstTxWarp>
          </a:bodyPr>
          <a:lstStyle>
            <a:lvl1pPr marL="0" indent="0" algn="ctr">
              <a:buNone/>
              <a:defRPr lang="ru-ru" sz="1800"/>
            </a:lvl1pPr>
            <a:lvl2pPr marL="457200" indent="0">
              <a:buNone/>
              <a:defRPr lang="ru-ru" sz="1400"/>
            </a:lvl2pPr>
            <a:lvl3pPr marL="914400" indent="0">
              <a:buNone/>
              <a:defRPr lang="ru-ru" sz="1200"/>
            </a:lvl3pPr>
            <a:lvl4pPr marL="1371600" indent="0">
              <a:buNone/>
              <a:defRPr lang="ru-ru" sz="1000"/>
            </a:lvl4pPr>
            <a:lvl5pPr marL="1828800" indent="0">
              <a:buNone/>
              <a:defRPr lang="ru-ru" sz="1000"/>
            </a:lvl5pPr>
            <a:lvl6pPr marL="2286000" indent="0">
              <a:buNone/>
              <a:defRPr lang="ru-ru" sz="1000"/>
            </a:lvl6pPr>
            <a:lvl7pPr marL="2743200" indent="0">
              <a:buNone/>
              <a:defRPr lang="ru-ru" sz="1000"/>
            </a:lvl7pPr>
            <a:lvl8pPr marL="3200400" indent="0">
              <a:buNone/>
              <a:defRPr lang="ru-ru" sz="1000"/>
            </a:lvl8pPr>
            <a:lvl9pPr marL="3657600" indent="0">
              <a:buNone/>
              <a:defRPr lang="ru-ru" sz="1000"/>
            </a:lvl9pPr>
          </a:lstStyle>
          <a:p>
            <a:pPr>
              <a:defRPr lang="ru-ru"/>
            </a:pPr>
            <a:r>
              <a:t>Образец текста</a:t>
            </a:r>
          </a:p>
        </p:txBody>
      </p:sp>
      <p:sp>
        <p:nvSpPr>
          <p:cNvPr id="5" name="Date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41C8-86F1-E0B7-BF0D-70E20F434925}" type="datetime1">
              <a:rPr lang="ru-ru"/>
              <a:t>08.04.2019</a:t>
            </a:fld>
            <a:endParaRPr lang="ru-ru"/>
          </a:p>
        </p:txBody>
      </p:sp>
      <p:sp>
        <p:nvSpPr>
          <p:cNvPr id="6" name="Foot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7" name="Slide Number Placeholder 6"/>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04D4-9AF1-E0F2-BF0D-6CA74A434939}" type="slidenum">
              <a:rPr lang="ru-ru"/>
              <a:t>‹#›</a:t>
            </a:fld>
            <a:endParaRPr lang="ru-ru"/>
          </a:p>
        </p:txBody>
      </p:sp>
    </p:spTree>
  </p:cSld>
  <p:clrMapOvr>
    <a:masterClrMapping/>
  </p:clrMapOvr>
</p:sldLayout>
</file>

<file path=ppt/slideLayouts/slideLayout11.xml><?xml version="1.0" encoding="utf-8"?>
<p:sldLayout xmlns:p="http://schemas.openxmlformats.org/presentationml/2006/main" xmlns:p14="http://schemas.microsoft.com/office/powerpoint/2010/main" xmlns:r="http://schemas.openxmlformats.org/officeDocument/2006/relationships" xmlns:a="http://schemas.openxmlformats.org/drawingml/2006/main" type="blank" preserve="1">
  <p:cSld name="Заголовок и подпись">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wAMAAFBFAADRGAAAEAAAACYAAAAIAAAAAYAAAAAAAAA="/>
              </a:ext>
            </a:extLst>
          </p:cNvSpPr>
          <p:nvPr>
            <p:ph type="title"/>
          </p:nvPr>
        </p:nvSpPr>
        <p:spPr>
          <a:xfrm>
            <a:off x="913765" y="609600"/>
            <a:ext cx="10353675" cy="3424555"/>
          </a:xfrm>
        </p:spPr>
        <p:txBody>
          <a:bodyPr/>
          <a:lstStyle>
            <a:lvl1pPr>
              <a:defRPr lang="ru-ru" sz="3200" cap="all"/>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cap="all"/>
            </a:pPr>
            <a:r>
              <a:t>Образец заголовка</a:t>
            </a:r>
            <a:endParaRPr lang="en-us" cap="all"/>
          </a:p>
        </p:txBody>
      </p:sp>
      <p:sp>
        <p:nvSpPr>
          <p:cNvPr id="3" name="Text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3hkAAFBFAACpIwAAEAAAACYAAAAIAAAAgYAAAAAAAAA="/>
              </a:ext>
            </a:extLst>
          </p:cNvSpPr>
          <p:nvPr>
            <p:ph idx="2"/>
          </p:nvPr>
        </p:nvSpPr>
        <p:spPr>
          <a:xfrm>
            <a:off x="913765" y="4204970"/>
            <a:ext cx="10353675" cy="1591945"/>
          </a:xfrm>
        </p:spPr>
        <p:txBody>
          <a:bodyPr vert="horz" wrap="square" lIns="91440" tIns="45720" rIns="91440" bIns="45720" numCol="1" spcCol="215900" anchor="ctr">
            <a:prstTxWarp prst="textNoShape">
              <a:avLst/>
            </a:prstTxWarp>
          </a:bodyPr>
          <a:lstStyle>
            <a:lvl1pPr marL="0" indent="0" algn="ctr">
              <a:buNone/>
              <a:defRPr lang="ru-ru" sz="1600"/>
            </a:lvl1pPr>
            <a:lvl2pPr marL="457200" indent="0">
              <a:buNone/>
              <a:defRPr lang="ru-ru" sz="1400"/>
            </a:lvl2pPr>
            <a:lvl3pPr marL="914400" indent="0">
              <a:buNone/>
              <a:defRPr lang="ru-ru" sz="1200"/>
            </a:lvl3pPr>
            <a:lvl4pPr marL="1371600" indent="0">
              <a:buNone/>
              <a:defRPr lang="ru-ru" sz="1000"/>
            </a:lvl4pPr>
            <a:lvl5pPr marL="1828800" indent="0">
              <a:buNone/>
              <a:defRPr lang="ru-ru" sz="1000"/>
            </a:lvl5pPr>
            <a:lvl6pPr marL="2286000" indent="0">
              <a:buNone/>
              <a:defRPr lang="ru-ru" sz="1000"/>
            </a:lvl6pPr>
            <a:lvl7pPr marL="2743200" indent="0">
              <a:buNone/>
              <a:defRPr lang="ru-ru" sz="1000"/>
            </a:lvl7pPr>
            <a:lvl8pPr marL="3200400" indent="0">
              <a:buNone/>
              <a:defRPr lang="ru-ru" sz="1000"/>
            </a:lvl8pPr>
            <a:lvl9pPr marL="3657600" indent="0">
              <a:buNone/>
              <a:defRPr lang="ru-ru" sz="1000"/>
            </a:lvl9pPr>
          </a:lstStyle>
          <a:p>
            <a:pPr>
              <a:defRPr lang="ru-ru"/>
            </a:pPr>
            <a:r>
              <a:t>Образец текста</a:t>
            </a:r>
          </a:p>
        </p:txBody>
      </p:sp>
      <p:sp>
        <p:nvSpPr>
          <p:cNvPr id="4" name="Date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0241-0FF1-E0F4-BF0D-F9A14C4349AC}" type="datetime1">
              <a:rPr lang="ru-ru"/>
              <a:t>08.04.2019</a:t>
            </a:fld>
            <a:endParaRPr lang="ru-ru"/>
          </a:p>
        </p:txBody>
      </p:sp>
      <p:sp>
        <p:nvSpPr>
          <p:cNvPr id="5" name="Foot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6" name="Slide Number Placeholder 6"/>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2EFA-B4F1-E0D8-BF0D-428D60434917}" type="slidenum">
              <a:rPr lang="ru-ru"/>
              <a:t>‹#›</a:t>
            </a:fld>
            <a:endParaRPr lang="ru-ru"/>
          </a:p>
        </p:txBody>
      </p:sp>
    </p:spTree>
  </p:cSld>
  <p:clrMapOvr>
    <a:masterClrMapping/>
  </p:clrMapOvr>
</p:sldLayout>
</file>

<file path=ppt/slideLayouts/slideLayout12.xml><?xml version="1.0" encoding="utf-8"?>
<p:sldLayout xmlns:p="http://schemas.openxmlformats.org/presentationml/2006/main" xmlns:p14="http://schemas.microsoft.com/office/powerpoint/2010/main" xmlns:r="http://schemas.openxmlformats.org/officeDocument/2006/relationships" xmlns:a="http://schemas.openxmlformats.org/drawingml/2006/main" type="blank" preserve="1">
  <p:cSld name="Цитата с подписью">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lCAAAwAMAACBCAAApFgAAEAAAACYAAAAIAAAAAYAAAAAAAAA="/>
              </a:ext>
            </a:extLst>
          </p:cNvSpPr>
          <p:nvPr>
            <p:ph type="title"/>
          </p:nvPr>
        </p:nvSpPr>
        <p:spPr>
          <a:xfrm>
            <a:off x="1445895" y="609600"/>
            <a:ext cx="9303385" cy="2992755"/>
          </a:xfrm>
        </p:spPr>
        <p:txBody>
          <a:bodyPr/>
          <a:lstStyle>
            <a:lvl1pPr>
              <a:defRPr lang="ru-ru" sz="3200" cap="all"/>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cap="all"/>
            </a:pPr>
            <a:r>
              <a:t>Образец заголовка</a:t>
            </a:r>
            <a:endParaRPr lang="en-us" cap="all"/>
          </a:p>
        </p:txBody>
      </p:sp>
      <p:sp>
        <p:nvSpPr>
          <p:cNvPr id="3" name="Tex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WCgAANRYAAG1AAADVGAAAEAAAACYAAAAIAAAAAaAAAAAAAAA="/>
              </a:ext>
            </a:extLst>
          </p:cNvSpPr>
          <p:nvPr>
            <p:ph idx="13"/>
          </p:nvPr>
        </p:nvSpPr>
        <p:spPr>
          <a:xfrm>
            <a:off x="1720850" y="3609975"/>
            <a:ext cx="8752205" cy="426720"/>
          </a:xfrm>
        </p:spPr>
        <p:txBody>
          <a:bodyPr vert="horz" wrap="square" lIns="91440" tIns="45720" rIns="91440" bIns="45720" numCol="1" spcCol="215900" anchor="t">
            <a:prstTxWarp prst="textNoShape">
              <a:avLst/>
            </a:prstTxWarp>
          </a:bodyPr>
          <a:lstStyle>
            <a:lvl1pPr marL="0" indent="0" algn="r">
              <a:buNone/>
              <a:defRPr lang="ru-ru" sz="1400"/>
            </a:lvl1pPr>
            <a:lvl2pPr marL="457200" indent="0">
              <a:buNone/>
              <a:defRPr lang="ru-ru" sz="1400"/>
            </a:lvl2pPr>
            <a:lvl3pPr marL="914400" indent="0">
              <a:buNone/>
              <a:defRPr lang="ru-ru" sz="1200"/>
            </a:lvl3pPr>
            <a:lvl4pPr marL="1371600" indent="0">
              <a:buNone/>
              <a:defRPr lang="ru-ru" sz="1000"/>
            </a:lvl4pPr>
            <a:lvl5pPr marL="1828800" indent="0">
              <a:buNone/>
              <a:defRPr lang="ru-ru" sz="1000"/>
            </a:lvl5pPr>
            <a:lvl6pPr marL="2286000" indent="0">
              <a:buNone/>
              <a:defRPr lang="ru-ru" sz="1000"/>
            </a:lvl6pPr>
            <a:lvl7pPr marL="2743200" indent="0">
              <a:buNone/>
              <a:defRPr lang="ru-ru" sz="1000"/>
            </a:lvl7pPr>
            <a:lvl8pPr marL="3200400" indent="0">
              <a:buNone/>
              <a:defRPr lang="ru-ru" sz="1000"/>
            </a:lvl8pPr>
            <a:lvl9pPr marL="3657600" indent="0">
              <a:buNone/>
              <a:defRPr lang="ru-ru" sz="1000"/>
            </a:lvl9pPr>
          </a:lstStyle>
          <a:p>
            <a:pPr>
              <a:defRPr lang="ru-ru"/>
            </a:pPr>
            <a:r>
              <a:t>Образец текста</a:t>
            </a:r>
          </a:p>
        </p:txBody>
      </p:sp>
      <p:sp>
        <p:nvSpPr>
          <p:cNvPr id="4" name="ТекстСлайда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3hkAAFBFAACgIwAAEAAAACYAAAAIAAAAgaAAAAAAAAA="/>
              </a:ext>
            </a:extLst>
          </p:cNvSpPr>
          <p:nvPr>
            <p:ph idx="2"/>
          </p:nvPr>
        </p:nvSpPr>
        <p:spPr>
          <a:xfrm>
            <a:off x="913765" y="4204970"/>
            <a:ext cx="10353675" cy="1586230"/>
          </a:xfrm>
        </p:spPr>
        <p:txBody>
          <a:bodyPr vert="horz" wrap="square" lIns="91440" tIns="45720" rIns="91440" bIns="45720" numCol="1" spcCol="215900" anchor="ctr">
            <a:prstTxWarp prst="textNoShape">
              <a:avLst/>
            </a:prstTxWarp>
          </a:bodyPr>
          <a:lstStyle>
            <a:lvl1pPr marL="0" indent="0" algn="ctr">
              <a:buNone/>
              <a:defRPr lang="ru-ru" sz="1600"/>
            </a:lvl1pPr>
            <a:lvl2pPr marL="457200" indent="0">
              <a:buNone/>
              <a:defRPr lang="ru-ru" sz="1400"/>
            </a:lvl2pPr>
            <a:lvl3pPr marL="914400" indent="0">
              <a:buNone/>
              <a:defRPr lang="ru-ru" sz="1200"/>
            </a:lvl3pPr>
            <a:lvl4pPr marL="1371600" indent="0">
              <a:buNone/>
              <a:defRPr lang="ru-ru" sz="1000"/>
            </a:lvl4pPr>
            <a:lvl5pPr marL="1828800" indent="0">
              <a:buNone/>
              <a:defRPr lang="ru-ru" sz="1000"/>
            </a:lvl5pPr>
            <a:lvl6pPr marL="2286000" indent="0">
              <a:buNone/>
              <a:defRPr lang="ru-ru" sz="1000"/>
            </a:lvl6pPr>
            <a:lvl7pPr marL="2743200" indent="0">
              <a:buNone/>
              <a:defRPr lang="ru-ru" sz="1000"/>
            </a:lvl7pPr>
            <a:lvl8pPr marL="3200400" indent="0">
              <a:buNone/>
              <a:defRPr lang="ru-ru" sz="1000"/>
            </a:lvl8pPr>
            <a:lvl9pPr marL="3657600" indent="0">
              <a:buNone/>
              <a:defRPr lang="ru-ru" sz="1000"/>
            </a:lvl9pPr>
          </a:lstStyle>
          <a:p>
            <a:pPr>
              <a:defRPr lang="ru-ru"/>
            </a:pPr>
            <a:r>
              <a:t>Образец текста</a:t>
            </a:r>
          </a:p>
        </p:txBody>
      </p:sp>
      <p:sp>
        <p:nvSpPr>
          <p:cNvPr id="5" name="Date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70C2-8CF1-E086-BF0D-7AD33E43492F}" type="datetime1">
              <a:rPr lang="ru-ru"/>
              <a:t>08.04.2019</a:t>
            </a:fld>
            <a:endParaRPr lang="ru-ru"/>
          </a:p>
        </p:txBody>
      </p:sp>
      <p:sp>
        <p:nvSpPr>
          <p:cNvPr id="6" name="Foot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7" name="Slide Number Placeholder 6"/>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2D23-6DF1-E0DB-BF0D-9B8E634349CE}" type="slidenum">
              <a:rPr lang="ru-ru"/>
              <a:t>‹#›</a:t>
            </a:fld>
            <a:endParaRPr lang="ru-ru"/>
          </a:p>
        </p:txBody>
      </p:sp>
      <p:sp>
        <p:nvSpPr>
          <p:cNvPr id="8" name="TextBox 10"/>
          <p:cNvSpPr>
            <a:extLst>
              <a:ext uri="smNativeData">
                <pr:smNativeData xmlns:pr="smNativeData" val="SMDATA_13_dwxZXxMAAAAlAAAAZAAAAA0AAAAAkAAAAEgAAACQAAAASAAAAAAAAAABAAAAAAAAAAEAAABQAAAAAAAAAAAA4D8AAAAAAADgPwAAAAAAAOA/AAAAAAAA4D8AAAAAAADgPwAAAAAAAOA/AAAAAAAA4D8AAAAAAADgPwAAAAAAAOA/AAAAAAAA4D8CAAAAjAAAAAAAAAAAAAAA////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lBQAAhgQAAOUIAAAfCAAAEAAAACYAAAAIAAAA//////////8="/>
              </a:ext>
            </a:extLst>
          </p:cNvSpPr>
          <p:nvPr/>
        </p:nvSpPr>
        <p:spPr>
          <a:xfrm>
            <a:off x="836295" y="735330"/>
            <a:ext cx="609600" cy="584835"/>
          </a:xfrm>
          <a:prstGeom prst="rect">
            <a:avLst/>
          </a:prstGeom>
          <a:noFill/>
          <a:ln>
            <a:noFill/>
          </a:ln>
          <a:effectLst/>
        </p:spPr>
        <p:txBody>
          <a:bodyPr vert="horz" wrap="square" lIns="91440" tIns="45720" rIns="91440" bIns="45720" numCol="1" spcCol="215900" anchor="ctr"/>
          <a:lstStyle>
            <a:lvl1pPr>
              <a:spcBef>
                <a:spcPts val="0"/>
              </a:spcBef>
              <a:buNone/>
              <a:defRPr lang="ru-ru" sz="3200" b="0" cap="all">
                <a:effectLst>
                  <a:outerShdw dist="63500" dir="3600000" algn="tl" rotWithShape="0">
                    <a:srgbClr val="000000">
                      <a:alpha val="40000"/>
                    </a:srgbClr>
                  </a:outerShdw>
                </a:effectLst>
              </a:defRPr>
            </a:lvl1pPr>
            <a:lvl2pPr>
              <a:defRPr lang="ru-ru">
                <a:solidFill>
                  <a:schemeClr val="tx2"/>
                </a:solidFill>
              </a:defRPr>
            </a:lvl2pPr>
            <a:lvl3pPr>
              <a:defRPr lang="ru-ru">
                <a:solidFill>
                  <a:schemeClr val="tx2"/>
                </a:solidFill>
              </a:defRPr>
            </a:lvl3pPr>
            <a:lvl4pPr>
              <a:defRPr lang="ru-ru">
                <a:solidFill>
                  <a:schemeClr val="tx2"/>
                </a:solidFill>
              </a:defRPr>
            </a:lvl4pPr>
            <a:lvl5pPr>
              <a:defRPr lang="ru-ru">
                <a:solidFill>
                  <a:schemeClr val="tx2"/>
                </a:solidFill>
              </a:defRPr>
            </a:lvl5pPr>
            <a:lvl6pPr>
              <a:defRPr lang="ru-ru">
                <a:solidFill>
                  <a:schemeClr val="tx2"/>
                </a:solidFill>
              </a:defRPr>
            </a:lvl6pPr>
            <a:lvl7pPr>
              <a:defRPr lang="ru-ru">
                <a:solidFill>
                  <a:schemeClr val="tx2"/>
                </a:solidFill>
              </a:defRPr>
            </a:lvl7pPr>
            <a:lvl8pPr>
              <a:defRPr lang="ru-ru">
                <a:solidFill>
                  <a:schemeClr val="tx2"/>
                </a:solidFill>
              </a:defRPr>
            </a:lvl8pPr>
            <a:lvl9pPr>
              <a:defRPr lang="ru-ru">
                <a:solidFill>
                  <a:schemeClr val="tx2"/>
                </a:solidFill>
              </a:defRPr>
            </a:lvl9pPr>
          </a:lstStyle>
          <a:p>
            <a:pPr>
              <a:defRPr lang="ru-ru" cap="all"/>
            </a:pPr>
            <a:r>
              <a:rPr lang="en-us" sz="8000" cap="all">
                <a:effectLst/>
              </a:rPr>
              <a:t>“</a:t>
            </a:r>
            <a:endParaRPr lang="en-us" sz="8000" cap="all">
              <a:effectLst/>
            </a:endParaRPr>
          </a:p>
        </p:txBody>
      </p:sp>
      <p:sp>
        <p:nvSpPr>
          <p:cNvPr id="9" name="TextBox 12"/>
          <p:cNvSpPr>
            <a:extLst>
              <a:ext uri="smNativeData">
                <pr:smNativeData xmlns:pr="smNativeData" val="SMDATA_13_dwxZXxMAAAAlAAAAZAAAAA0AAAAAkAAAAEgAAACQAAAASAAAAAAAAAABAAAAAAAAAAEAAABQAAAAAAAAAAAA4D8AAAAAAADgPwAAAAAAAOA/AAAAAAAA4D8AAAAAAADgPwAAAAAAAOA/AAAAAAAA4D8AAAAAAADgPwAAAAAAAOA/AAAAAAAA4D8CAAAAjAAAAAAAAAAAAAAA////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QQQAASBIAAFBFAADhFQAAEAAAACYAAAAIAAAA//////////8="/>
              </a:ext>
            </a:extLst>
          </p:cNvSpPr>
          <p:nvPr/>
        </p:nvSpPr>
        <p:spPr>
          <a:xfrm>
            <a:off x="10657840" y="2971800"/>
            <a:ext cx="609600" cy="584835"/>
          </a:xfrm>
          <a:prstGeom prst="rect">
            <a:avLst/>
          </a:prstGeom>
          <a:noFill/>
          <a:ln>
            <a:noFill/>
          </a:ln>
          <a:effectLst/>
        </p:spPr>
        <p:txBody>
          <a:bodyPr vert="horz" wrap="square" lIns="91440" tIns="45720" rIns="91440" bIns="45720" numCol="1" spcCol="215900" anchor="ctr"/>
          <a:lstStyle>
            <a:lvl1pPr>
              <a:spcBef>
                <a:spcPts val="0"/>
              </a:spcBef>
              <a:buNone/>
              <a:defRPr lang="ru-ru" sz="3200" b="0" cap="all">
                <a:effectLst>
                  <a:outerShdw dist="63500" dir="3600000" algn="tl" rotWithShape="0">
                    <a:srgbClr val="000000">
                      <a:alpha val="40000"/>
                    </a:srgbClr>
                  </a:outerShdw>
                </a:effectLst>
              </a:defRPr>
            </a:lvl1pPr>
            <a:lvl2pPr>
              <a:defRPr lang="ru-ru">
                <a:solidFill>
                  <a:schemeClr val="tx2"/>
                </a:solidFill>
              </a:defRPr>
            </a:lvl2pPr>
            <a:lvl3pPr>
              <a:defRPr lang="ru-ru">
                <a:solidFill>
                  <a:schemeClr val="tx2"/>
                </a:solidFill>
              </a:defRPr>
            </a:lvl3pPr>
            <a:lvl4pPr>
              <a:defRPr lang="ru-ru">
                <a:solidFill>
                  <a:schemeClr val="tx2"/>
                </a:solidFill>
              </a:defRPr>
            </a:lvl4pPr>
            <a:lvl5pPr>
              <a:defRPr lang="ru-ru">
                <a:solidFill>
                  <a:schemeClr val="tx2"/>
                </a:solidFill>
              </a:defRPr>
            </a:lvl5pPr>
            <a:lvl6pPr>
              <a:defRPr lang="ru-ru">
                <a:solidFill>
                  <a:schemeClr val="tx2"/>
                </a:solidFill>
              </a:defRPr>
            </a:lvl6pPr>
            <a:lvl7pPr>
              <a:defRPr lang="ru-ru">
                <a:solidFill>
                  <a:schemeClr val="tx2"/>
                </a:solidFill>
              </a:defRPr>
            </a:lvl7pPr>
            <a:lvl8pPr>
              <a:defRPr lang="ru-ru">
                <a:solidFill>
                  <a:schemeClr val="tx2"/>
                </a:solidFill>
              </a:defRPr>
            </a:lvl8pPr>
            <a:lvl9pPr>
              <a:defRPr lang="ru-ru">
                <a:solidFill>
                  <a:schemeClr val="tx2"/>
                </a:solidFill>
              </a:defRPr>
            </a:lvl9pPr>
          </a:lstStyle>
          <a:p>
            <a:pPr algn="r">
              <a:defRPr lang="ru-ru" cap="all"/>
            </a:pPr>
            <a:r>
              <a:rPr lang="en-us" sz="8000" cap="all">
                <a:effectLst/>
              </a:rPr>
              <a:t>”</a:t>
            </a:r>
            <a:endParaRPr lang="en-us" sz="8000" cap="all">
              <a:effectLst/>
            </a:endParaRPr>
          </a:p>
        </p:txBody>
      </p:sp>
    </p:spTree>
  </p:cSld>
  <p:clrMapOvr>
    <a:masterClrMapping/>
  </p:clrMapOvr>
</p:sldLayout>
</file>

<file path=ppt/slideLayouts/slideLayout13.xml><?xml version="1.0" encoding="utf-8"?>
<p:sldLayout xmlns:p="http://schemas.openxmlformats.org/presentationml/2006/main" xmlns:p14="http://schemas.microsoft.com/office/powerpoint/2010/main" xmlns:r="http://schemas.openxmlformats.org/officeDocument/2006/relationships" xmlns:a="http://schemas.openxmlformats.org/drawingml/2006/main" type="blank" preserve="1">
  <p:cSld name="Карточка имени">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Fg0AAFNFAACJHAAAEAAAACYAAAAIAAAAgYAAAAAAAAA="/>
              </a:ext>
            </a:extLst>
          </p:cNvSpPr>
          <p:nvPr>
            <p:ph type="title"/>
          </p:nvPr>
        </p:nvSpPr>
        <p:spPr>
          <a:xfrm>
            <a:off x="913765" y="2127250"/>
            <a:ext cx="10355580" cy="2511425"/>
          </a:xfrm>
        </p:spPr>
        <p:txBody>
          <a:bodyPr vert="horz" wrap="square" lIns="91440" tIns="45720" rIns="91440" bIns="45720" numCol="1" spcCol="215900" anchor="b">
            <a:prstTxWarp prst="textNoShape">
              <a:avLst/>
            </a:prstTxWarp>
          </a:bodyPr>
          <a:lstStyle>
            <a:lvl1pPr>
              <a:defRPr lang="ru-ru" sz="3200" cap="all"/>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cap="all"/>
            </a:pPr>
            <a:r>
              <a:t>Образец заголовка</a:t>
            </a:r>
            <a:endParaRPr lang="en-us" cap="all"/>
          </a:p>
        </p:txBody>
      </p:sp>
      <p:sp>
        <p:nvSpPr>
          <p:cNvPr id="3" name="Tex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nBwAAFBFAACgIwAAEAAAACYAAAAIAAAAAYAAAAAAAAA="/>
              </a:ext>
            </a:extLst>
          </p:cNvSpPr>
          <p:nvPr>
            <p:ph idx="2"/>
          </p:nvPr>
        </p:nvSpPr>
        <p:spPr>
          <a:xfrm>
            <a:off x="913765" y="4650740"/>
            <a:ext cx="10353675" cy="1140460"/>
          </a:xfrm>
        </p:spPr>
        <p:txBody>
          <a:bodyPr/>
          <a:lstStyle>
            <a:lvl1pPr marL="0" indent="0" algn="ctr">
              <a:buNone/>
              <a:defRPr lang="ru-ru" sz="1600"/>
            </a:lvl1pPr>
            <a:lvl2pPr marL="457200" indent="0">
              <a:buNone/>
              <a:defRPr lang="ru-ru" sz="1400"/>
            </a:lvl2pPr>
            <a:lvl3pPr marL="914400" indent="0">
              <a:buNone/>
              <a:defRPr lang="ru-ru" sz="1200"/>
            </a:lvl3pPr>
            <a:lvl4pPr marL="1371600" indent="0">
              <a:buNone/>
              <a:defRPr lang="ru-ru" sz="1000"/>
            </a:lvl4pPr>
            <a:lvl5pPr marL="1828800" indent="0">
              <a:buNone/>
              <a:defRPr lang="ru-ru" sz="1000"/>
            </a:lvl5pPr>
            <a:lvl6pPr marL="2286000" indent="0">
              <a:buNone/>
              <a:defRPr lang="ru-ru" sz="1000"/>
            </a:lvl6pPr>
            <a:lvl7pPr marL="2743200" indent="0">
              <a:buNone/>
              <a:defRPr lang="ru-ru" sz="1000"/>
            </a:lvl7pPr>
            <a:lvl8pPr marL="3200400" indent="0">
              <a:buNone/>
              <a:defRPr lang="ru-ru" sz="1000"/>
            </a:lvl8pPr>
            <a:lvl9pPr marL="3657600" indent="0">
              <a:buNone/>
              <a:defRPr lang="ru-ru" sz="1000"/>
            </a:lvl9pPr>
          </a:lstStyle>
          <a:p>
            <a:pPr>
              <a:defRPr lang="ru-ru"/>
            </a:pPr>
            <a:r>
              <a:t>Образец текста</a:t>
            </a:r>
          </a:p>
        </p:txBody>
      </p:sp>
      <p:sp>
        <p:nvSpPr>
          <p:cNvPr id="4" name="Date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21A6-E8F1-E0D7-BF0D-1E826F43494B}" type="datetime1">
              <a:rPr lang="ru-ru"/>
              <a:t>08.04.2019</a:t>
            </a:fld>
            <a:endParaRPr lang="ru-ru"/>
          </a:p>
        </p:txBody>
      </p:sp>
      <p:sp>
        <p:nvSpPr>
          <p:cNvPr id="5" name="Foot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6" name="Slide Number Placeholder 6"/>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6A75-3BF1-E09C-BF0D-CDC924434998}" type="slidenum">
              <a:rPr lang="ru-ru"/>
              <a:t>‹#›</a:t>
            </a:fld>
            <a:endParaRPr lang="ru-ru"/>
          </a:p>
        </p:txBody>
      </p:sp>
    </p:spTree>
  </p:cSld>
  <p:clrMapOvr>
    <a:masterClrMapping/>
  </p:clrMapOvr>
</p:sldLayout>
</file>

<file path=ppt/slideLayouts/slideLayout14.xml><?xml version="1.0" encoding="utf-8"?>
<p:sldLayout xmlns:p="http://schemas.openxmlformats.org/presentationml/2006/main" xmlns:p14="http://schemas.microsoft.com/office/powerpoint/2010/main" xmlns:r="http://schemas.openxmlformats.org/officeDocument/2006/relationships" xmlns:a="http://schemas.openxmlformats.org/drawingml/2006/main" type="blank" preserve="1">
  <p:cSld name="Три колонки">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wAMAAFBFAADoCwAAEAAAACYAAAAIAAAAAQAAAAAAAAA="/>
              </a:ext>
            </a:extLst>
          </p:cNvSpPr>
          <p:nvPr>
            <p:ph type="title"/>
          </p:nvPr>
        </p:nvSpPr>
        <p:spPr>
          <a:xfrm>
            <a:off x="913765" y="609600"/>
            <a:ext cx="10353675" cy="1325880"/>
          </a:xfrm>
        </p:spPr>
        <p:txBody>
          <a:bodyPr/>
          <a:lstStyle/>
          <a:p>
            <a:pPr>
              <a:defRPr lang="ru-ru" cap="all"/>
            </a:pPr>
            <a:r>
              <a:t>Образец заголовка</a:t>
            </a:r>
            <a:endParaRPr lang="en-us" cap="all"/>
          </a:p>
        </p:txBody>
      </p:sp>
      <p:sp>
        <p:nvSpPr>
          <p:cNvPr id="3" name="Text Placeholder 2"/>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2QwAAOoZAADpEQAAEAAAACYAAAAIAAAAgaAAAAAAAAA="/>
              </a:ext>
            </a:extLst>
          </p:cNvSpPr>
          <p:nvPr>
            <p:ph idx="1"/>
          </p:nvPr>
        </p:nvSpPr>
        <p:spPr>
          <a:xfrm>
            <a:off x="913765" y="2088515"/>
            <a:ext cx="3298825" cy="822960"/>
          </a:xfrm>
        </p:spPr>
        <p:txBody>
          <a:bodyPr vert="horz" wrap="square" lIns="91440" tIns="45720" rIns="91440" bIns="45720" numCol="1" spcCol="215900" anchor="b">
            <a:prstTxWarp prst="textNoShape">
              <a:avLst/>
            </a:prstTxWarp>
          </a:bodyPr>
          <a:lstStyle>
            <a:lvl1pPr marL="0" indent="0" algn="ctr">
              <a:lnSpc>
                <a:spcPct val="100000"/>
              </a:lnSpc>
              <a:buNone/>
              <a:defRPr lang="ru-ru" sz="2400" b="0">
                <a:solidFill>
                  <a:schemeClr val="tx1"/>
                </a:solidFill>
              </a:defRPr>
            </a:lvl1pPr>
            <a:lvl2pPr marL="457200" indent="0">
              <a:buNone/>
              <a:defRPr lang="ru-ru" sz="2000" b="1"/>
            </a:lvl2pPr>
            <a:lvl3pPr marL="914400" indent="0">
              <a:buNone/>
              <a:defRPr lang="ru-ru" sz="1800" b="1"/>
            </a:lvl3pPr>
            <a:lvl4pPr marL="1371600" indent="0">
              <a:buNone/>
              <a:defRPr lang="ru-ru" sz="1600" b="1"/>
            </a:lvl4pPr>
            <a:lvl5pPr marL="1828800" indent="0">
              <a:buNone/>
              <a:defRPr lang="ru-ru" sz="1600" b="1"/>
            </a:lvl5pPr>
            <a:lvl6pPr marL="2286000" indent="0">
              <a:buNone/>
              <a:defRPr lang="ru-ru" sz="1600" b="1"/>
            </a:lvl6pPr>
            <a:lvl7pPr marL="2743200" indent="0">
              <a:buNone/>
              <a:defRPr lang="ru-ru" sz="1600" b="1"/>
            </a:lvl7pPr>
            <a:lvl8pPr marL="3200400" indent="0">
              <a:buNone/>
              <a:defRPr lang="ru-ru" sz="1600" b="1"/>
            </a:lvl8pPr>
            <a:lvl9pPr marL="3657600" indent="0">
              <a:buNone/>
              <a:defRPr lang="ru-ru" sz="1600" b="1"/>
            </a:lvl9pPr>
          </a:lstStyle>
          <a:p>
            <a:pPr>
              <a:defRPr lang="ru-ru"/>
            </a:pPr>
            <a:r>
              <a:t>Образец текста</a:t>
            </a:r>
          </a:p>
        </p:txBody>
      </p:sp>
      <p:sp>
        <p:nvSpPr>
          <p:cNvPr id="4" name="Tex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6REAAOoZAACgIwAAEAAAACYAAAAIAAAAAaAAAAAAAAA="/>
              </a:ext>
            </a:extLst>
          </p:cNvSpPr>
          <p:nvPr>
            <p:ph idx="15"/>
          </p:nvPr>
        </p:nvSpPr>
        <p:spPr>
          <a:xfrm>
            <a:off x="913765" y="2911475"/>
            <a:ext cx="3298825" cy="2879725"/>
          </a:xfrm>
        </p:spPr>
        <p:txBody>
          <a:bodyPr vert="horz" wrap="square" lIns="91440" tIns="45720" rIns="91440" bIns="45720" numCol="1" spcCol="215900" anchor="t">
            <a:prstTxWarp prst="textNoShape">
              <a:avLst/>
            </a:prstTxWarp>
          </a:bodyPr>
          <a:lstStyle>
            <a:lvl1pPr marL="0" indent="0" algn="ctr">
              <a:buNone/>
              <a:defRPr lang="ru-ru" sz="1400"/>
            </a:lvl1pPr>
            <a:lvl2pPr marL="457200" indent="0">
              <a:buNone/>
              <a:defRPr lang="ru-ru" sz="1200"/>
            </a:lvl2pPr>
            <a:lvl3pPr marL="914400" indent="0">
              <a:buNone/>
              <a:defRPr lang="ru-ru" sz="1000"/>
            </a:lvl3pPr>
            <a:lvl4pPr marL="1371600" indent="0">
              <a:buNone/>
              <a:defRPr lang="ru-ru" sz="900"/>
            </a:lvl4pPr>
            <a:lvl5pPr marL="1828800" indent="0">
              <a:buNone/>
              <a:defRPr lang="ru-ru" sz="900"/>
            </a:lvl5pPr>
            <a:lvl6pPr marL="2286000" indent="0">
              <a:buNone/>
              <a:defRPr lang="ru-ru" sz="900"/>
            </a:lvl6pPr>
            <a:lvl7pPr marL="2743200" indent="0">
              <a:buNone/>
              <a:defRPr lang="ru-ru" sz="900"/>
            </a:lvl7pPr>
            <a:lvl8pPr marL="3200400" indent="0">
              <a:buNone/>
              <a:defRPr lang="ru-ru" sz="900"/>
            </a:lvl8pPr>
            <a:lvl9pPr marL="3657600" indent="0">
              <a:buNone/>
              <a:defRPr lang="ru-ru" sz="900"/>
            </a:lvl9pPr>
          </a:lstStyle>
          <a:p>
            <a:pPr>
              <a:defRPr lang="ru-ru"/>
            </a:pPr>
            <a:r>
              <a:t>Образец текста</a:t>
            </a:r>
          </a:p>
        </p:txBody>
      </p:sp>
      <p:sp>
        <p:nvSpPr>
          <p:cNvPr id="5" name="ТекстСлайда2"/>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YGwAA2QwAAKIvAADpEQAAEAAAACYAAAAIAAAAgaAAAAAAAAA="/>
              </a:ext>
            </a:extLst>
          </p:cNvSpPr>
          <p:nvPr>
            <p:ph idx="3"/>
          </p:nvPr>
        </p:nvSpPr>
        <p:spPr>
          <a:xfrm>
            <a:off x="4445000" y="2088515"/>
            <a:ext cx="3298190" cy="822960"/>
          </a:xfrm>
        </p:spPr>
        <p:txBody>
          <a:bodyPr vert="horz" wrap="square" lIns="91440" tIns="45720" rIns="91440" bIns="45720" numCol="1" spcCol="215900" anchor="b">
            <a:prstTxWarp prst="textNoShape">
              <a:avLst/>
            </a:prstTxWarp>
          </a:bodyPr>
          <a:lstStyle>
            <a:lvl1pPr marL="0" indent="0" algn="ctr">
              <a:lnSpc>
                <a:spcPct val="100000"/>
              </a:lnSpc>
              <a:buNone/>
              <a:defRPr lang="ru-ru" sz="2400" b="0">
                <a:solidFill>
                  <a:schemeClr val="tx1"/>
                </a:solidFill>
              </a:defRPr>
            </a:lvl1pPr>
            <a:lvl2pPr marL="457200" indent="0">
              <a:buNone/>
              <a:defRPr lang="ru-ru" sz="2000" b="1"/>
            </a:lvl2pPr>
            <a:lvl3pPr marL="914400" indent="0">
              <a:buNone/>
              <a:defRPr lang="ru-ru" sz="1800" b="1"/>
            </a:lvl3pPr>
            <a:lvl4pPr marL="1371600" indent="0">
              <a:buNone/>
              <a:defRPr lang="ru-ru" sz="1600" b="1"/>
            </a:lvl4pPr>
            <a:lvl5pPr marL="1828800" indent="0">
              <a:buNone/>
              <a:defRPr lang="ru-ru" sz="1600" b="1"/>
            </a:lvl5pPr>
            <a:lvl6pPr marL="2286000" indent="0">
              <a:buNone/>
              <a:defRPr lang="ru-ru" sz="1600" b="1"/>
            </a:lvl6pPr>
            <a:lvl7pPr marL="2743200" indent="0">
              <a:buNone/>
              <a:defRPr lang="ru-ru" sz="1600" b="1"/>
            </a:lvl7pPr>
            <a:lvl8pPr marL="3200400" indent="0">
              <a:buNone/>
              <a:defRPr lang="ru-ru" sz="1600" b="1"/>
            </a:lvl8pPr>
            <a:lvl9pPr marL="3657600" indent="0">
              <a:buNone/>
              <a:defRPr lang="ru-ru" sz="1600" b="1"/>
            </a:lvl9pPr>
          </a:lstStyle>
          <a:p>
            <a:pPr>
              <a:defRPr lang="ru-ru"/>
            </a:pPr>
            <a:r>
              <a:t>Образец текста</a:t>
            </a:r>
          </a:p>
        </p:txBody>
      </p:sp>
      <p:sp>
        <p:nvSpPr>
          <p:cNvPr id="6" name="ТекстСлайда1"/>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YGwAA6REAAKQvAACgIwAAEAAAACYAAAAIAAAAAaAAAAAAAAA="/>
              </a:ext>
            </a:extLst>
          </p:cNvSpPr>
          <p:nvPr>
            <p:ph idx="16"/>
          </p:nvPr>
        </p:nvSpPr>
        <p:spPr>
          <a:xfrm>
            <a:off x="4445000" y="2911475"/>
            <a:ext cx="3299460" cy="2879725"/>
          </a:xfrm>
        </p:spPr>
        <p:txBody>
          <a:bodyPr vert="horz" wrap="square" lIns="91440" tIns="45720" rIns="91440" bIns="45720" numCol="1" spcCol="215900" anchor="t">
            <a:prstTxWarp prst="textNoShape">
              <a:avLst/>
            </a:prstTxWarp>
          </a:bodyPr>
          <a:lstStyle>
            <a:lvl1pPr marL="0" indent="0" algn="ctr">
              <a:buNone/>
              <a:defRPr lang="ru-ru" sz="1400"/>
            </a:lvl1pPr>
            <a:lvl2pPr marL="457200" indent="0">
              <a:buNone/>
              <a:defRPr lang="ru-ru" sz="1200"/>
            </a:lvl2pPr>
            <a:lvl3pPr marL="914400" indent="0">
              <a:buNone/>
              <a:defRPr lang="ru-ru" sz="1000"/>
            </a:lvl3pPr>
            <a:lvl4pPr marL="1371600" indent="0">
              <a:buNone/>
              <a:defRPr lang="ru-ru" sz="900"/>
            </a:lvl4pPr>
            <a:lvl5pPr marL="1828800" indent="0">
              <a:buNone/>
              <a:defRPr lang="ru-ru" sz="900"/>
            </a:lvl5pPr>
            <a:lvl6pPr marL="2286000" indent="0">
              <a:buNone/>
              <a:defRPr lang="ru-ru" sz="900"/>
            </a:lvl6pPr>
            <a:lvl7pPr marL="2743200" indent="0">
              <a:buNone/>
              <a:defRPr lang="ru-ru" sz="900"/>
            </a:lvl7pPr>
            <a:lvl8pPr marL="3200400" indent="0">
              <a:buNone/>
              <a:defRPr lang="ru-ru" sz="900"/>
            </a:lvl8pPr>
            <a:lvl9pPr marL="3657600" indent="0">
              <a:buNone/>
              <a:defRPr lang="ru-ru" sz="900"/>
            </a:lvl9pPr>
          </a:lstStyle>
          <a:p>
            <a:pPr>
              <a:defRPr lang="ru-ru"/>
            </a:pPr>
            <a:r>
              <a:t>Образец текста</a:t>
            </a:r>
          </a:p>
        </p:txBody>
      </p:sp>
      <p:sp>
        <p:nvSpPr>
          <p:cNvPr id="7" name="Text Placeholder 4"/>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MMQAA2QwAAEtFAADpEQAAEAAAACYAAAAIAAAAgaAAAAAAAAA="/>
              </a:ext>
            </a:extLst>
          </p:cNvSpPr>
          <p:nvPr>
            <p:ph idx="13"/>
          </p:nvPr>
        </p:nvSpPr>
        <p:spPr>
          <a:xfrm>
            <a:off x="7973060" y="2088515"/>
            <a:ext cx="3291205" cy="822960"/>
          </a:xfrm>
        </p:spPr>
        <p:txBody>
          <a:bodyPr vert="horz" wrap="square" lIns="91440" tIns="45720" rIns="91440" bIns="45720" numCol="1" spcCol="215900" anchor="b">
            <a:prstTxWarp prst="textNoShape">
              <a:avLst/>
            </a:prstTxWarp>
          </a:bodyPr>
          <a:lstStyle>
            <a:lvl1pPr marL="0" indent="0" algn="ctr">
              <a:lnSpc>
                <a:spcPct val="100000"/>
              </a:lnSpc>
              <a:buNone/>
              <a:defRPr lang="ru-ru" sz="2400" b="0">
                <a:solidFill>
                  <a:schemeClr val="tx1"/>
                </a:solidFill>
              </a:defRPr>
            </a:lvl1pPr>
            <a:lvl2pPr marL="457200" indent="0">
              <a:buNone/>
              <a:defRPr lang="ru-ru" sz="2000" b="1"/>
            </a:lvl2pPr>
            <a:lvl3pPr marL="914400" indent="0">
              <a:buNone/>
              <a:defRPr lang="ru-ru" sz="1800" b="1"/>
            </a:lvl3pPr>
            <a:lvl4pPr marL="1371600" indent="0">
              <a:buNone/>
              <a:defRPr lang="ru-ru" sz="1600" b="1"/>
            </a:lvl4pPr>
            <a:lvl5pPr marL="1828800" indent="0">
              <a:buNone/>
              <a:defRPr lang="ru-ru" sz="1600" b="1"/>
            </a:lvl5pPr>
            <a:lvl6pPr marL="2286000" indent="0">
              <a:buNone/>
              <a:defRPr lang="ru-ru" sz="1600" b="1"/>
            </a:lvl6pPr>
            <a:lvl7pPr marL="2743200" indent="0">
              <a:buNone/>
              <a:defRPr lang="ru-ru" sz="1600" b="1"/>
            </a:lvl7pPr>
            <a:lvl8pPr marL="3200400" indent="0">
              <a:buNone/>
              <a:defRPr lang="ru-ru" sz="1600" b="1"/>
            </a:lvl8pPr>
            <a:lvl9pPr marL="3657600" indent="0">
              <a:buNone/>
              <a:defRPr lang="ru-ru" sz="1600" b="1"/>
            </a:lvl9pPr>
          </a:lstStyle>
          <a:p>
            <a:pPr>
              <a:defRPr lang="ru-ru"/>
            </a:pPr>
            <a:r>
              <a:t>Образец текста</a:t>
            </a:r>
          </a:p>
        </p:txBody>
      </p:sp>
      <p:sp>
        <p:nvSpPr>
          <p:cNvPr id="8" name="Tex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RMQAA6REAAFBFAACgIwAAEAAAACYAAAAIAAAAAaAAAAAAAAA="/>
              </a:ext>
            </a:extLst>
          </p:cNvSpPr>
          <p:nvPr>
            <p:ph idx="17"/>
          </p:nvPr>
        </p:nvSpPr>
        <p:spPr>
          <a:xfrm>
            <a:off x="7976235" y="2911475"/>
            <a:ext cx="3291205" cy="2879725"/>
          </a:xfrm>
        </p:spPr>
        <p:txBody>
          <a:bodyPr vert="horz" wrap="square" lIns="91440" tIns="45720" rIns="91440" bIns="45720" numCol="1" spcCol="215900" anchor="t">
            <a:prstTxWarp prst="textNoShape">
              <a:avLst/>
            </a:prstTxWarp>
          </a:bodyPr>
          <a:lstStyle>
            <a:lvl1pPr marL="0" indent="0" algn="ctr">
              <a:buNone/>
              <a:defRPr lang="ru-ru" sz="1400"/>
            </a:lvl1pPr>
            <a:lvl2pPr marL="457200" indent="0">
              <a:buNone/>
              <a:defRPr lang="ru-ru" sz="1200"/>
            </a:lvl2pPr>
            <a:lvl3pPr marL="914400" indent="0">
              <a:buNone/>
              <a:defRPr lang="ru-ru" sz="1000"/>
            </a:lvl3pPr>
            <a:lvl4pPr marL="1371600" indent="0">
              <a:buNone/>
              <a:defRPr lang="ru-ru" sz="900"/>
            </a:lvl4pPr>
            <a:lvl5pPr marL="1828800" indent="0">
              <a:buNone/>
              <a:defRPr lang="ru-ru" sz="900"/>
            </a:lvl5pPr>
            <a:lvl6pPr marL="2286000" indent="0">
              <a:buNone/>
              <a:defRPr lang="ru-ru" sz="900"/>
            </a:lvl6pPr>
            <a:lvl7pPr marL="2743200" indent="0">
              <a:buNone/>
              <a:defRPr lang="ru-ru" sz="900"/>
            </a:lvl7pPr>
            <a:lvl8pPr marL="3200400" indent="0">
              <a:buNone/>
              <a:defRPr lang="ru-ru" sz="900"/>
            </a:lvl8pPr>
            <a:lvl9pPr marL="3657600" indent="0">
              <a:buNone/>
              <a:defRPr lang="ru-ru" sz="900"/>
            </a:lvl9pPr>
          </a:lstStyle>
          <a:p>
            <a:pPr>
              <a:defRPr lang="ru-ru"/>
            </a:pPr>
            <a:r>
              <a:t>Образец текста</a:t>
            </a:r>
          </a:p>
        </p:txBody>
      </p:sp>
      <p:sp>
        <p:nvSpPr>
          <p:cNvPr id="9" name="Date Placeholder 2"/>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4AB1-FFF1-E0BC-BF0D-09E90443495C}" type="datetime1">
              <a:rPr lang="ru-ru"/>
              <a:t>08.04.2019</a:t>
            </a:fld>
            <a:endParaRPr lang="ru-ru"/>
          </a:p>
        </p:txBody>
      </p:sp>
      <p:sp>
        <p:nvSpPr>
          <p:cNvPr id="10" name="Footer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11" name="Slide Number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1DC6-88F1-E0EB-BF0D-7EBE5343492B}" type="slidenum">
              <a:rPr lang="ru-ru"/>
              <a:t>‹#›</a:t>
            </a:fld>
            <a:endParaRPr lang="ru-ru"/>
          </a:p>
        </p:txBody>
      </p:sp>
    </p:spTree>
  </p:cSld>
  <p:clrMapOvr>
    <a:masterClrMapping/>
  </p:clrMapOvr>
</p:sldLayout>
</file>

<file path=ppt/slideLayouts/slideLayout15.xml><?xml version="1.0" encoding="utf-8"?>
<p:sldLayout xmlns:p="http://schemas.openxmlformats.org/presentationml/2006/main" xmlns:p14="http://schemas.microsoft.com/office/powerpoint/2010/main" xmlns:r="http://schemas.openxmlformats.org/officeDocument/2006/relationships" xmlns:a="http://schemas.openxmlformats.org/drawingml/2006/main" type="blank" preserve="1">
  <p:cSld name="Столбец с тремя рисунками">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wAMAAFBFAADoCwAAEAAAACYAAAAIAAAAAQAAAAAAAAA="/>
              </a:ext>
            </a:extLst>
          </p:cNvSpPr>
          <p:nvPr>
            <p:ph type="title"/>
          </p:nvPr>
        </p:nvSpPr>
        <p:spPr>
          <a:xfrm>
            <a:off x="913765" y="609600"/>
            <a:ext cx="10353675" cy="1325880"/>
          </a:xfrm>
        </p:spPr>
        <p:txBody>
          <a:bodyPr/>
          <a:lstStyle/>
          <a:p>
            <a:pPr>
              <a:defRPr lang="ru-ru" cap="all"/>
            </a:pPr>
            <a:r>
              <a:t>Образец заголовка</a:t>
            </a:r>
            <a:endParaRPr lang="en-us" cap="all"/>
          </a:p>
        </p:txBody>
      </p:sp>
      <p:sp>
        <p:nvSpPr>
          <p:cNvPr id="3" name="Text Placeholder 2"/>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0BkAAOoZAABbHQAAEAAAACYAAAAIAAAAgaAAAAAAAAA="/>
              </a:ext>
            </a:extLst>
          </p:cNvSpPr>
          <p:nvPr>
            <p:ph idx="1"/>
          </p:nvPr>
        </p:nvSpPr>
        <p:spPr>
          <a:xfrm>
            <a:off x="913765" y="4196080"/>
            <a:ext cx="3298825" cy="575945"/>
          </a:xfrm>
        </p:spPr>
        <p:txBody>
          <a:bodyPr vert="horz" wrap="square" lIns="91440" tIns="45720" rIns="91440" bIns="45720" numCol="1" spcCol="215900" anchor="b">
            <a:prstTxWarp prst="textNoShape">
              <a:avLst/>
            </a:prstTxWarp>
          </a:bodyPr>
          <a:lstStyle>
            <a:lvl1pPr marL="0" indent="0" algn="ctr">
              <a:lnSpc>
                <a:spcPct val="100000"/>
              </a:lnSpc>
              <a:buNone/>
              <a:defRPr lang="ru-ru" sz="2000" b="0">
                <a:solidFill>
                  <a:schemeClr val="tx1"/>
                </a:solidFill>
              </a:defRPr>
            </a:lvl1pPr>
            <a:lvl2pPr marL="457200" indent="0">
              <a:buNone/>
              <a:defRPr lang="ru-ru" sz="2000" b="1"/>
            </a:lvl2pPr>
            <a:lvl3pPr marL="914400" indent="0">
              <a:buNone/>
              <a:defRPr lang="ru-ru" sz="1800" b="1"/>
            </a:lvl3pPr>
            <a:lvl4pPr marL="1371600" indent="0">
              <a:buNone/>
              <a:defRPr lang="ru-ru" sz="1600" b="1"/>
            </a:lvl4pPr>
            <a:lvl5pPr marL="1828800" indent="0">
              <a:buNone/>
              <a:defRPr lang="ru-ru" sz="1600" b="1"/>
            </a:lvl5pPr>
            <a:lvl6pPr marL="2286000" indent="0">
              <a:buNone/>
              <a:defRPr lang="ru-ru" sz="1600" b="1"/>
            </a:lvl6pPr>
            <a:lvl7pPr marL="2743200" indent="0">
              <a:buNone/>
              <a:defRPr lang="ru-ru" sz="1600" b="1"/>
            </a:lvl7pPr>
            <a:lvl8pPr marL="3200400" indent="0">
              <a:buNone/>
              <a:defRPr lang="ru-ru" sz="1600" b="1"/>
            </a:lvl8pPr>
            <a:lvl9pPr marL="3657600" indent="0">
              <a:buNone/>
              <a:defRPr lang="ru-ru" sz="1600" b="1"/>
            </a:lvl9pPr>
          </a:lstStyle>
          <a:p>
            <a:pPr>
              <a:defRPr lang="ru-ru"/>
            </a:pPr>
            <a:r>
              <a:t>Образец текста</a:t>
            </a:r>
          </a:p>
        </p:txBody>
      </p:sp>
      <p:sp>
        <p:nvSpPr>
          <p:cNvPr id="4" name="Объект1"/>
          <p:cNvSpPr>
            <a:spLocks noGrp="1" noChangeArrowheads="1"/>
            <a:extLst>
              <a:ext uri="smNativeData">
                <pr:smNativeData xmlns:pr="smNativeData" val="SMDATA_13_dwxZXxMAAAAlAAAAZQAAAC0AAAAAkAAAAEgAAACQAAAASAAAAAAAAAAAAAAAAAAAAAEAAABQAAAAAAAAAAAAAAAAAAAAAADwv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BAAAAAAAAAP///wDmAAAAAQAAACMAAAAjAAAAIwAAAB4AAAAAAAAAZAAAAGQAAAAAAAAAZAAAAGQAAAAVAAAAYAAAAAEAAAAAAAAAAAAAAAAAAAAAAAAAAAAAAAAAAABdNwAAAAAAAAAAAAABAAAA////AAEAAABkAAAAAAAAABQAAAAAAAAAAAAAACYAAAAAAAAASAAAAAAAAAAmAAAAZAAAABYAAABMAAAAAQAAAAAAAAAAAAAAAAAAAAEAAAAAAAAAPAAAAAAAAAAcAAAAZAAAAGQAAAAAAAAAy8vLADwAAAAAAAAAHAAAAGQAAABkAAAAAAAAABcAAAAUAAAAAAAAAAAAAAD/fwAA/38AAAAAAAAJAAAABAAAAAAAAAAMAAAAEAAAAAAAAAAAAAAAAAAAAAAAAAAeAAAAaAAAAAAAAAAAAAAAAAAAAAAAAAAAAAAAECcAABAnAAAAAAAAAAAAAAAAAAAAAAAAAAAAAAAAAAAAAAAAAAAAAFcAAAAAAAAAwMD/AAAAAAAAAAAAAAAAAAAAAABkAAAAAAAAAH9/fwAKAAAAHwAAAFQAAAAAAAAFAAAAAQAAAAAAAAAAAAAAAAAAAAAAAAAAAAAAAAAAAAAAAAAA////AP///wAAAAAAy8vLAMDA/wB/f38AAAAAAAAAAAAAAAAAAAAAAAAAAAAhAAAAGAAAABQAAAC4BgAAJA4AAM4YAACEFwAAEAAAACYAAAAIAAAAAaEAAP//4Qc="/>
              </a:ext>
            </a:extLst>
          </p:cNvSpPr>
          <p:nvPr>
            <p:ph type="pic" idx="15"/>
          </p:nvPr>
        </p:nvSpPr>
        <p:spPr>
          <a:xfrm>
            <a:off x="1092200" y="2298700"/>
            <a:ext cx="2940050" cy="1524000"/>
          </a:xfrm>
          <a:prstGeom prst="roundRect">
            <a:avLst>
              <a:gd name="adj" fmla="val 0"/>
            </a:avLst>
          </a:prstGeom>
          <a:noFill/>
          <a:ln w="146050" cap="flat" cmpd="sng" algn="ctr">
            <a:solidFill>
              <a:srgbClr val="FFFFFF"/>
            </a:solidFill>
            <a:prstDash val="solid"/>
            <a:headEnd type="none"/>
            <a:tailEnd type="none"/>
          </a:ln>
          <a:effectLst>
            <a:outerShdw blurRad="55245" dist="17780" dir="5400000" algn="tl">
              <a:srgbClr val="000000">
                <a:alpha val="40000"/>
              </a:srgbClr>
            </a:outerShdw>
          </a:effectLst>
          <a:sp3d prstMaterial="legacyMatte"/>
        </p:spPr>
        <p:txBody>
          <a:bodyPr vert="horz" wrap="square" lIns="91440" tIns="45720" rIns="91440" bIns="45720" numCol="1" spcCol="215900" anchor="t">
            <a:prstTxWarp prst="textNoShape">
              <a:avLst/>
            </a:prstTxWarp>
          </a:bodyPr>
          <a:lstStyle>
            <a:lvl1pPr marL="0" indent="0" algn="ctr">
              <a:buNone/>
              <a:defRPr lang="ru-ru" sz="1600"/>
            </a:lvl1pPr>
            <a:lvl2pPr marL="457200" indent="0">
              <a:buNone/>
              <a:defRPr lang="ru-ru" sz="1600"/>
            </a:lvl2pPr>
            <a:lvl3pPr marL="914400" indent="0">
              <a:buNone/>
              <a:defRPr lang="ru-ru" sz="1600"/>
            </a:lvl3pPr>
            <a:lvl4pPr marL="1371600" indent="0">
              <a:buNone/>
              <a:defRPr lang="ru-ru" sz="1600"/>
            </a:lvl4pPr>
            <a:lvl5pPr marL="1828800" indent="0">
              <a:buNone/>
              <a:defRPr lang="ru-ru" sz="1600"/>
            </a:lvl5pPr>
            <a:lvl6pPr marL="2286000" indent="0">
              <a:buNone/>
              <a:defRPr lang="ru-ru" sz="1600"/>
            </a:lvl6pPr>
            <a:lvl7pPr marL="2743200" indent="0">
              <a:buNone/>
              <a:defRPr lang="ru-ru" sz="1600"/>
            </a:lvl7pPr>
            <a:lvl8pPr marL="3200400" indent="0">
              <a:buNone/>
              <a:defRPr lang="ru-ru" sz="1600"/>
            </a:lvl8pPr>
            <a:lvl9pPr marL="3657600" indent="0">
              <a:buNone/>
              <a:defRPr lang="ru-ru" sz="1600"/>
            </a:lvl9pPr>
          </a:lstStyle>
          <a:p>
            <a:pPr>
              <a:defRPr lang="ru-ru"/>
            </a:pPr>
            <a:r>
              <a:t>Вставка рисунка</a:t>
            </a:r>
            <a:endParaRPr lang="en-us"/>
          </a:p>
        </p:txBody>
      </p:sp>
      <p:sp>
        <p:nvSpPr>
          <p:cNvPr id="5" name="Tex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Wx0AAOoZAACgIwAAEAAAACYAAAAIAAAAAaAAAAAAAAA="/>
              </a:ext>
            </a:extLst>
          </p:cNvSpPr>
          <p:nvPr>
            <p:ph idx="18"/>
          </p:nvPr>
        </p:nvSpPr>
        <p:spPr>
          <a:xfrm>
            <a:off x="913765" y="4772025"/>
            <a:ext cx="3298825" cy="1019175"/>
          </a:xfrm>
        </p:spPr>
        <p:txBody>
          <a:bodyPr vert="horz" wrap="square" lIns="91440" tIns="45720" rIns="91440" bIns="45720" numCol="1" spcCol="215900" anchor="t">
            <a:prstTxWarp prst="textNoShape">
              <a:avLst/>
            </a:prstTxWarp>
          </a:bodyPr>
          <a:lstStyle>
            <a:lvl1pPr marL="0" indent="0" algn="ctr">
              <a:buNone/>
              <a:defRPr lang="ru-ru" sz="1400"/>
            </a:lvl1pPr>
            <a:lvl2pPr marL="457200" indent="0">
              <a:buNone/>
              <a:defRPr lang="ru-ru" sz="1200"/>
            </a:lvl2pPr>
            <a:lvl3pPr marL="914400" indent="0">
              <a:buNone/>
              <a:defRPr lang="ru-ru" sz="1000"/>
            </a:lvl3pPr>
            <a:lvl4pPr marL="1371600" indent="0">
              <a:buNone/>
              <a:defRPr lang="ru-ru" sz="900"/>
            </a:lvl4pPr>
            <a:lvl5pPr marL="1828800" indent="0">
              <a:buNone/>
              <a:defRPr lang="ru-ru" sz="900"/>
            </a:lvl5pPr>
            <a:lvl6pPr marL="2286000" indent="0">
              <a:buNone/>
              <a:defRPr lang="ru-ru" sz="900"/>
            </a:lvl6pPr>
            <a:lvl7pPr marL="2743200" indent="0">
              <a:buNone/>
              <a:defRPr lang="ru-ru" sz="900"/>
            </a:lvl7pPr>
            <a:lvl8pPr marL="3200400" indent="0">
              <a:buNone/>
              <a:defRPr lang="ru-ru" sz="900"/>
            </a:lvl8pPr>
            <a:lvl9pPr marL="3657600" indent="0">
              <a:buNone/>
              <a:defRPr lang="ru-ru" sz="900"/>
            </a:lvl9pPr>
          </a:lstStyle>
          <a:p>
            <a:pPr>
              <a:defRPr lang="ru-ru"/>
            </a:pPr>
            <a:r>
              <a:t>Образец текста</a:t>
            </a:r>
          </a:p>
        </p:txBody>
      </p:sp>
      <p:sp>
        <p:nvSpPr>
          <p:cNvPr id="6" name="ТекстСлайда2"/>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UGwAA0BkAAKAvAABbHQAAEAAAACYAAAAIAAAAgaAAAAAAAAA="/>
              </a:ext>
            </a:extLst>
          </p:cNvSpPr>
          <p:nvPr>
            <p:ph idx="3"/>
          </p:nvPr>
        </p:nvSpPr>
        <p:spPr>
          <a:xfrm>
            <a:off x="4442460" y="4196080"/>
            <a:ext cx="3299460" cy="575945"/>
          </a:xfrm>
        </p:spPr>
        <p:txBody>
          <a:bodyPr vert="horz" wrap="square" lIns="91440" tIns="45720" rIns="91440" bIns="45720" numCol="1" spcCol="215900" anchor="b">
            <a:prstTxWarp prst="textNoShape">
              <a:avLst/>
            </a:prstTxWarp>
          </a:bodyPr>
          <a:lstStyle>
            <a:lvl1pPr marL="0" indent="0" algn="ctr">
              <a:lnSpc>
                <a:spcPct val="100000"/>
              </a:lnSpc>
              <a:buNone/>
              <a:defRPr lang="ru-ru" sz="2000" b="0">
                <a:solidFill>
                  <a:schemeClr val="tx1"/>
                </a:solidFill>
              </a:defRPr>
            </a:lvl1pPr>
            <a:lvl2pPr marL="457200" indent="0">
              <a:buNone/>
              <a:defRPr lang="ru-ru" sz="2000" b="1"/>
            </a:lvl2pPr>
            <a:lvl3pPr marL="914400" indent="0">
              <a:buNone/>
              <a:defRPr lang="ru-ru" sz="1800" b="1"/>
            </a:lvl3pPr>
            <a:lvl4pPr marL="1371600" indent="0">
              <a:buNone/>
              <a:defRPr lang="ru-ru" sz="1600" b="1"/>
            </a:lvl4pPr>
            <a:lvl5pPr marL="1828800" indent="0">
              <a:buNone/>
              <a:defRPr lang="ru-ru" sz="1600" b="1"/>
            </a:lvl5pPr>
            <a:lvl6pPr marL="2286000" indent="0">
              <a:buNone/>
              <a:defRPr lang="ru-ru" sz="1600" b="1"/>
            </a:lvl6pPr>
            <a:lvl7pPr marL="2743200" indent="0">
              <a:buNone/>
              <a:defRPr lang="ru-ru" sz="1600" b="1"/>
            </a:lvl7pPr>
            <a:lvl8pPr marL="3200400" indent="0">
              <a:buNone/>
              <a:defRPr lang="ru-ru" sz="1600" b="1"/>
            </a:lvl8pPr>
            <a:lvl9pPr marL="3657600" indent="0">
              <a:buNone/>
              <a:defRPr lang="ru-ru" sz="1600" b="1"/>
            </a:lvl9pPr>
          </a:lstStyle>
          <a:p>
            <a:pPr>
              <a:defRPr lang="ru-ru"/>
            </a:pPr>
            <a:r>
              <a:t>Образец текста</a:t>
            </a:r>
          </a:p>
        </p:txBody>
      </p:sp>
      <p:sp>
        <p:nvSpPr>
          <p:cNvPr id="7" name="Picture Placeholder 2"/>
          <p:cNvSpPr>
            <a:spLocks noGrp="1" noChangeArrowheads="1"/>
            <a:extLst>
              <a:ext uri="smNativeData">
                <pr:smNativeData xmlns:pr="smNativeData" val="SMDATA_13_dwxZXxMAAAAlAAAAZQAAAC0AAAAAkAAAAEgAAACQAAAASAAAAAAAAAAAAAAAAAAAAAEAAABQAAAAAAAAAAAAAAAAAAAAAADwv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BAAAAAAAAAP///wDmAAAAAQAAACMAAAAjAAAAIwAAAB4AAAAAAAAAZAAAAGQAAAAAAAAAZAAAAGQAAAAVAAAAYAAAAAEAAAAAAAAAAAAAAAAAAAAAAAAAAAAAAAAAAABdNwAAAAAAAAAAAAABAAAA////AAEAAABkAAAAAAAAABQAAAAAAAAAAAAAACYAAAAAAAAASAAAAAAAAAAmAAAAZAAAABYAAABMAAAAAQAAAAAAAAAAAAAAAAAAAAEAAAAAAAAAPAAAAAAAAAAcAAAAZAAAAGQAAAAAAAAAy8vLADwAAAAAAAAAHAAAAGQAAABkAAAAAAAAABcAAAAUAAAAAAAAAAAAAAD/fwAA/38AAAAAAAAJAAAABAAAAAAAAAAMAAAAEAAAAAAAAAAAAAAAAAAAAAAAAAAeAAAAaAAAAAAAAAAAAAAAAAAAAAAAAAAAAAAAECcAABAnAAAAAAAAAAAAAAAAAAAAAAAAAAAAAAAAAAAAAAAAAAAAAFcAAAAAAAAAwMD/AAAAAAAAAAAAAAAAAAAAAABkAAAAAAAAAH9/fwAKAAAAHwAAAFQAAAAAAAAFAAAAAQAAAAAAAAAAAAAAAAAAAAAAAAAAAAAAAAAAAAAAAAAA////AP///wAAAAAAy8vLAMDA/wB/f38AAAAAAAAAAAAAAAAAAAAAAAAAAAAhAAAAGAAAABQAAAAbHAAAJA4AACIuAACEFwAAEAAAACYAAAAIAAAAAaEAAP//4Qc="/>
              </a:ext>
            </a:extLst>
          </p:cNvSpPr>
          <p:nvPr>
            <p:ph type="pic" idx="21"/>
          </p:nvPr>
        </p:nvSpPr>
        <p:spPr>
          <a:xfrm>
            <a:off x="4568825" y="2298700"/>
            <a:ext cx="2930525" cy="1524000"/>
          </a:xfrm>
          <a:prstGeom prst="roundRect">
            <a:avLst>
              <a:gd name="adj" fmla="val 0"/>
            </a:avLst>
          </a:prstGeom>
          <a:noFill/>
          <a:ln w="146050" cap="flat" cmpd="sng" algn="ctr">
            <a:solidFill>
              <a:srgbClr val="FFFFFF"/>
            </a:solidFill>
            <a:prstDash val="solid"/>
            <a:headEnd type="none"/>
            <a:tailEnd type="none"/>
          </a:ln>
          <a:effectLst>
            <a:outerShdw blurRad="55245" dist="17780" dir="5400000" algn="tl">
              <a:srgbClr val="000000">
                <a:alpha val="40000"/>
              </a:srgbClr>
            </a:outerShdw>
          </a:effectLst>
          <a:sp3d prstMaterial="legacyMatte"/>
        </p:spPr>
        <p:txBody>
          <a:bodyPr vert="horz" wrap="square" lIns="91440" tIns="45720" rIns="91440" bIns="45720" numCol="1" spcCol="215900" anchor="t">
            <a:prstTxWarp prst="textNoShape">
              <a:avLst/>
            </a:prstTxWarp>
          </a:bodyPr>
          <a:lstStyle>
            <a:lvl1pPr marL="0" indent="0" algn="ctr">
              <a:buNone/>
              <a:defRPr lang="ru-ru" sz="1600"/>
            </a:lvl1pPr>
            <a:lvl2pPr marL="457200" indent="0">
              <a:buNone/>
              <a:defRPr lang="ru-ru" sz="1600"/>
            </a:lvl2pPr>
            <a:lvl3pPr marL="914400" indent="0">
              <a:buNone/>
              <a:defRPr lang="ru-ru" sz="1600"/>
            </a:lvl3pPr>
            <a:lvl4pPr marL="1371600" indent="0">
              <a:buNone/>
              <a:defRPr lang="ru-ru" sz="1600"/>
            </a:lvl4pPr>
            <a:lvl5pPr marL="1828800" indent="0">
              <a:buNone/>
              <a:defRPr lang="ru-ru" sz="1600"/>
            </a:lvl5pPr>
            <a:lvl6pPr marL="2286000" indent="0">
              <a:buNone/>
              <a:defRPr lang="ru-ru" sz="1600"/>
            </a:lvl6pPr>
            <a:lvl7pPr marL="2743200" indent="0">
              <a:buNone/>
              <a:defRPr lang="ru-ru" sz="1600"/>
            </a:lvl7pPr>
            <a:lvl8pPr marL="3200400" indent="0">
              <a:buNone/>
              <a:defRPr lang="ru-ru" sz="1600"/>
            </a:lvl8pPr>
            <a:lvl9pPr marL="3657600" indent="0">
              <a:buNone/>
              <a:defRPr lang="ru-ru" sz="1600"/>
            </a:lvl9pPr>
          </a:lstStyle>
          <a:p>
            <a:pPr>
              <a:defRPr lang="ru-ru"/>
            </a:pPr>
            <a:r>
              <a:t>Вставка рисунка</a:t>
            </a:r>
            <a:endParaRPr lang="en-us"/>
          </a:p>
        </p:txBody>
      </p:sp>
      <p:sp>
        <p:nvSpPr>
          <p:cNvPr id="8" name="ТекстСлайда1"/>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SGwAAWx0AAKAvAACgIwAAEAAAACYAAAAIAAAAAaAAAAAAAAA="/>
              </a:ext>
            </a:extLst>
          </p:cNvSpPr>
          <p:nvPr>
            <p:ph idx="19"/>
          </p:nvPr>
        </p:nvSpPr>
        <p:spPr>
          <a:xfrm>
            <a:off x="4441190" y="4772025"/>
            <a:ext cx="3300730" cy="1019175"/>
          </a:xfrm>
        </p:spPr>
        <p:txBody>
          <a:bodyPr vert="horz" wrap="square" lIns="91440" tIns="45720" rIns="91440" bIns="45720" numCol="1" spcCol="215900" anchor="t">
            <a:prstTxWarp prst="textNoShape">
              <a:avLst/>
            </a:prstTxWarp>
          </a:bodyPr>
          <a:lstStyle>
            <a:lvl1pPr marL="0" indent="0" algn="ctr">
              <a:buNone/>
              <a:defRPr lang="ru-ru" sz="1400"/>
            </a:lvl1pPr>
            <a:lvl2pPr marL="457200" indent="0">
              <a:buNone/>
              <a:defRPr lang="ru-ru" sz="1200"/>
            </a:lvl2pPr>
            <a:lvl3pPr marL="914400" indent="0">
              <a:buNone/>
              <a:defRPr lang="ru-ru" sz="1000"/>
            </a:lvl3pPr>
            <a:lvl4pPr marL="1371600" indent="0">
              <a:buNone/>
              <a:defRPr lang="ru-ru" sz="900"/>
            </a:lvl4pPr>
            <a:lvl5pPr marL="1828800" indent="0">
              <a:buNone/>
              <a:defRPr lang="ru-ru" sz="900"/>
            </a:lvl5pPr>
            <a:lvl6pPr marL="2286000" indent="0">
              <a:buNone/>
              <a:defRPr lang="ru-ru" sz="900"/>
            </a:lvl6pPr>
            <a:lvl7pPr marL="2743200" indent="0">
              <a:buNone/>
              <a:defRPr lang="ru-ru" sz="900"/>
            </a:lvl7pPr>
            <a:lvl8pPr marL="3200400" indent="0">
              <a:buNone/>
              <a:defRPr lang="ru-ru" sz="900"/>
            </a:lvl8pPr>
            <a:lvl9pPr marL="3657600" indent="0">
              <a:buNone/>
              <a:defRPr lang="ru-ru" sz="900"/>
            </a:lvl9pPr>
          </a:lstStyle>
          <a:p>
            <a:pPr>
              <a:defRPr lang="ru-ru"/>
            </a:pPr>
            <a:r>
              <a:t>Образец текста</a:t>
            </a:r>
          </a:p>
        </p:txBody>
      </p:sp>
      <p:sp>
        <p:nvSpPr>
          <p:cNvPr id="9" name="Text Placeholder 4"/>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NMQAA0BkAAEpFAABbHQAAEAAAACYAAAAIAAAAgaAAAAAAAAA="/>
              </a:ext>
            </a:extLst>
          </p:cNvSpPr>
          <p:nvPr>
            <p:ph idx="13"/>
          </p:nvPr>
        </p:nvSpPr>
        <p:spPr>
          <a:xfrm>
            <a:off x="7973695" y="4196080"/>
            <a:ext cx="3289935" cy="575945"/>
          </a:xfrm>
        </p:spPr>
        <p:txBody>
          <a:bodyPr vert="horz" wrap="square" lIns="91440" tIns="45720" rIns="91440" bIns="45720" numCol="1" spcCol="215900" anchor="b">
            <a:prstTxWarp prst="textNoShape">
              <a:avLst/>
            </a:prstTxWarp>
          </a:bodyPr>
          <a:lstStyle>
            <a:lvl1pPr marL="0" indent="0" algn="ctr">
              <a:lnSpc>
                <a:spcPct val="100000"/>
              </a:lnSpc>
              <a:buNone/>
              <a:defRPr lang="ru-ru" sz="2000" b="0">
                <a:solidFill>
                  <a:schemeClr val="tx1"/>
                </a:solidFill>
              </a:defRPr>
            </a:lvl1pPr>
            <a:lvl2pPr marL="457200" indent="0">
              <a:buNone/>
              <a:defRPr lang="ru-ru" sz="2000" b="1"/>
            </a:lvl2pPr>
            <a:lvl3pPr marL="914400" indent="0">
              <a:buNone/>
              <a:defRPr lang="ru-ru" sz="1800" b="1"/>
            </a:lvl3pPr>
            <a:lvl4pPr marL="1371600" indent="0">
              <a:buNone/>
              <a:defRPr lang="ru-ru" sz="1600" b="1"/>
            </a:lvl4pPr>
            <a:lvl5pPr marL="1828800" indent="0">
              <a:buNone/>
              <a:defRPr lang="ru-ru" sz="1600" b="1"/>
            </a:lvl5pPr>
            <a:lvl6pPr marL="2286000" indent="0">
              <a:buNone/>
              <a:defRPr lang="ru-ru" sz="1600" b="1"/>
            </a:lvl6pPr>
            <a:lvl7pPr marL="2743200" indent="0">
              <a:buNone/>
              <a:defRPr lang="ru-ru" sz="1600" b="1"/>
            </a:lvl7pPr>
            <a:lvl8pPr marL="3200400" indent="0">
              <a:buNone/>
              <a:defRPr lang="ru-ru" sz="1600" b="1"/>
            </a:lvl8pPr>
            <a:lvl9pPr marL="3657600" indent="0">
              <a:buNone/>
              <a:defRPr lang="ru-ru" sz="1600" b="1"/>
            </a:lvl9pPr>
          </a:lstStyle>
          <a:p>
            <a:pPr>
              <a:defRPr lang="ru-ru"/>
            </a:pPr>
            <a:r>
              <a:t>Образец текста</a:t>
            </a:r>
          </a:p>
        </p:txBody>
      </p:sp>
      <p:sp>
        <p:nvSpPr>
          <p:cNvPr id="10" name="Picture Placeholder 2"/>
          <p:cNvSpPr>
            <a:spLocks noGrp="1" noChangeArrowheads="1"/>
            <a:extLst>
              <a:ext uri="smNativeData">
                <pr:smNativeData xmlns:pr="smNativeData" val="SMDATA_13_dwxZXxMAAAAlAAAAZQAAAC0AAAAAkAAAAEgAAACQAAAASAAAAAAAAAAAAAAAAAAAAAEAAABQAAAAAAAAAAAAAAAAAAAAAADwv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BAAAAAAAAAP///wDmAAAAAQAAACMAAAAjAAAAIwAAAB4AAAAAAAAAZAAAAGQAAAAAAAAAZAAAAGQAAAAVAAAAYAAAAAEAAAAAAAAAAAAAAAAAAAAAAAAAAAAAAAAAAABdNwAAAAAAAAAAAAABAAAA////AAEAAABkAAAAAAAAABQAAAAAAAAAAAAAACYAAAAAAAAASAAAAAAAAAAmAAAAZAAAABYAAABMAAAAAQAAAAAAAAAAAAAAAAAAAAEAAAAAAAAAPAAAAAAAAAAcAAAAZAAAAGQAAAAAAAAAy8vLADwAAAAAAAAAHAAAAGQAAABkAAAAAAAAABcAAAAUAAAAAAAAAAAAAAD/fwAA/38AAAAAAAAJAAAABAAAAAAAAAAMAAAAEAAAAAAAAAAAAAAAAAAAAAAAAAAeAAAAaAAAAAAAAAAAAAAAAAAAAAAAAAAAAAAAECcAABAnAAAAAAAAAAAAAAAAAAAAAAAAAAAAAAAAAAAAAAAAAAAAAFcAAAAAAAAAwMD/AAAAAAAAAAAAAAAAAAAAAABkAAAAAAAAAH9/fwAKAAAAHwAAAFQAAAAAAAAFAAAAAQAAAAAAAAAAAAAAAAAAAAAAAAAAAAAAAAAAAAAAAAAA////AP///wAAAAAAy8vLAMDA/wB/f38AAAAAAAAAAAAAAAAAAAAAAAAAAAAhAAAAGAAAABQAAAAnMgAAJA4AADFEAACEFwAAEAAAACYAAAAIAAAAAaEAAP//4Qc="/>
              </a:ext>
            </a:extLst>
          </p:cNvSpPr>
          <p:nvPr>
            <p:ph type="pic" idx="22"/>
          </p:nvPr>
        </p:nvSpPr>
        <p:spPr>
          <a:xfrm>
            <a:off x="8152765" y="2298700"/>
            <a:ext cx="2932430" cy="1524000"/>
          </a:xfrm>
          <a:prstGeom prst="roundRect">
            <a:avLst>
              <a:gd name="adj" fmla="val 0"/>
            </a:avLst>
          </a:prstGeom>
          <a:noFill/>
          <a:ln w="146050" cap="flat" cmpd="sng" algn="ctr">
            <a:solidFill>
              <a:srgbClr val="FFFFFF"/>
            </a:solidFill>
            <a:prstDash val="solid"/>
            <a:headEnd type="none"/>
            <a:tailEnd type="none"/>
          </a:ln>
          <a:effectLst>
            <a:outerShdw blurRad="55245" dist="17780" dir="5400000" algn="tl">
              <a:srgbClr val="000000">
                <a:alpha val="40000"/>
              </a:srgbClr>
            </a:outerShdw>
          </a:effectLst>
          <a:sp3d prstMaterial="legacyMatte"/>
        </p:spPr>
        <p:txBody>
          <a:bodyPr vert="horz" wrap="square" lIns="91440" tIns="45720" rIns="91440" bIns="45720" numCol="1" spcCol="215900" anchor="t">
            <a:prstTxWarp prst="textNoShape">
              <a:avLst/>
            </a:prstTxWarp>
          </a:bodyPr>
          <a:lstStyle>
            <a:lvl1pPr marL="0" indent="0" algn="ctr">
              <a:buNone/>
              <a:defRPr lang="ru-ru" sz="1600"/>
            </a:lvl1pPr>
            <a:lvl2pPr marL="457200" indent="0">
              <a:buNone/>
              <a:defRPr lang="ru-ru" sz="1600"/>
            </a:lvl2pPr>
            <a:lvl3pPr marL="914400" indent="0">
              <a:buNone/>
              <a:defRPr lang="ru-ru" sz="1600"/>
            </a:lvl3pPr>
            <a:lvl4pPr marL="1371600" indent="0">
              <a:buNone/>
              <a:defRPr lang="ru-ru" sz="1600"/>
            </a:lvl4pPr>
            <a:lvl5pPr marL="1828800" indent="0">
              <a:buNone/>
              <a:defRPr lang="ru-ru" sz="1600"/>
            </a:lvl5pPr>
            <a:lvl6pPr marL="2286000" indent="0">
              <a:buNone/>
              <a:defRPr lang="ru-ru" sz="1600"/>
            </a:lvl6pPr>
            <a:lvl7pPr marL="2743200" indent="0">
              <a:buNone/>
              <a:defRPr lang="ru-ru" sz="1600"/>
            </a:lvl7pPr>
            <a:lvl8pPr marL="3200400" indent="0">
              <a:buNone/>
              <a:defRPr lang="ru-ru" sz="1600"/>
            </a:lvl8pPr>
            <a:lvl9pPr marL="3657600" indent="0">
              <a:buNone/>
              <a:defRPr lang="ru-ru" sz="1600"/>
            </a:lvl9pPr>
          </a:lstStyle>
          <a:p>
            <a:pPr>
              <a:defRPr lang="ru-ru"/>
            </a:pPr>
            <a:r>
              <a:t>Вставка рисунка</a:t>
            </a:r>
            <a:endParaRPr lang="en-us"/>
          </a:p>
        </p:txBody>
      </p:sp>
      <p:sp>
        <p:nvSpPr>
          <p:cNvPr id="11" name="Tex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MMQAAWx0AAFBFAACgIwAAEAAAACYAAAAIAAAAAaAAAAAAAAA="/>
              </a:ext>
            </a:extLst>
          </p:cNvSpPr>
          <p:nvPr>
            <p:ph idx="20"/>
          </p:nvPr>
        </p:nvSpPr>
        <p:spPr>
          <a:xfrm>
            <a:off x="7973060" y="4772025"/>
            <a:ext cx="3294380" cy="1019175"/>
          </a:xfrm>
        </p:spPr>
        <p:txBody>
          <a:bodyPr vert="horz" wrap="square" lIns="91440" tIns="45720" rIns="91440" bIns="45720" numCol="1" spcCol="215900" anchor="t">
            <a:prstTxWarp prst="textNoShape">
              <a:avLst/>
            </a:prstTxWarp>
          </a:bodyPr>
          <a:lstStyle>
            <a:lvl1pPr marL="0" indent="0" algn="ctr">
              <a:buNone/>
              <a:defRPr lang="ru-ru" sz="1400"/>
            </a:lvl1pPr>
            <a:lvl2pPr marL="457200" indent="0">
              <a:buNone/>
              <a:defRPr lang="ru-ru" sz="1200"/>
            </a:lvl2pPr>
            <a:lvl3pPr marL="914400" indent="0">
              <a:buNone/>
              <a:defRPr lang="ru-ru" sz="1000"/>
            </a:lvl3pPr>
            <a:lvl4pPr marL="1371600" indent="0">
              <a:buNone/>
              <a:defRPr lang="ru-ru" sz="900"/>
            </a:lvl4pPr>
            <a:lvl5pPr marL="1828800" indent="0">
              <a:buNone/>
              <a:defRPr lang="ru-ru" sz="900"/>
            </a:lvl5pPr>
            <a:lvl6pPr marL="2286000" indent="0">
              <a:buNone/>
              <a:defRPr lang="ru-ru" sz="900"/>
            </a:lvl6pPr>
            <a:lvl7pPr marL="2743200" indent="0">
              <a:buNone/>
              <a:defRPr lang="ru-ru" sz="900"/>
            </a:lvl7pPr>
            <a:lvl8pPr marL="3200400" indent="0">
              <a:buNone/>
              <a:defRPr lang="ru-ru" sz="900"/>
            </a:lvl8pPr>
            <a:lvl9pPr marL="3657600" indent="0">
              <a:buNone/>
              <a:defRPr lang="ru-ru" sz="900"/>
            </a:lvl9pPr>
          </a:lstStyle>
          <a:p>
            <a:pPr>
              <a:defRPr lang="ru-ru"/>
            </a:pPr>
            <a:r>
              <a:t>Образец текста</a:t>
            </a:r>
          </a:p>
        </p:txBody>
      </p:sp>
      <p:sp>
        <p:nvSpPr>
          <p:cNvPr id="12" name="Date Placeholder 2"/>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2577-39F1-E0D3-BF0D-CF866B43499A}" type="datetime1">
              <a:rPr lang="ru-ru"/>
              <a:t>08.04.2019</a:t>
            </a:fld>
            <a:endParaRPr lang="ru-ru"/>
          </a:p>
        </p:txBody>
      </p:sp>
      <p:sp>
        <p:nvSpPr>
          <p:cNvPr id="13" name="Footer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14" name="Slide Number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5606-48F1-E0A0-BF0D-BEF5184349EB}" type="slidenum">
              <a:rPr lang="ru-ru"/>
              <a:t>‹#›</a:t>
            </a:fld>
            <a:endParaRPr lang="ru-ru"/>
          </a:p>
        </p:txBody>
      </p:sp>
    </p:spTree>
  </p:cSld>
  <p:clrMapOvr>
    <a:masterClrMapping/>
  </p:clrMapOvr>
</p:sldLayout>
</file>

<file path=ppt/slideLayouts/slideLayout16.xml><?xml version="1.0" encoding="utf-8"?>
<p:sldLayout xmlns:p="http://schemas.openxmlformats.org/presentationml/2006/main" xmlns:p14="http://schemas.microsoft.com/office/powerpoint/2010/main" xmlns:r="http://schemas.openxmlformats.org/officeDocument/2006/relationships" xmlns:a="http://schemas.openxmlformats.org/drawing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wAMAAFBFAADpCwAAEAAAACYAAAAIAAAAAAAAAAAAAAA="/>
              </a:ext>
            </a:extLst>
          </p:cNvSpPr>
          <p:nvPr>
            <p:ph type="title"/>
          </p:nvPr>
        </p:nvSpPr>
        <p:spPr/>
        <p:txBody>
          <a:bodyPr/>
          <a:lstStyle/>
          <a:p>
            <a:pPr>
              <a:defRPr lang="ru-ru" cap="all"/>
            </a:pPr>
            <a:r>
              <a:t>Образец заголовка</a:t>
            </a:r>
            <a:endParaRPr lang="en-us" cap="all"/>
          </a:p>
        </p:txBody>
      </p:sp>
      <p:sp>
        <p:nvSpPr>
          <p:cNvPr id="3" name="Vertical Text Placeholder 2"/>
          <p:cNvSpPr>
            <a:spLocks noGrp="1" noChangeArrowheads="1"/>
            <a:extLst>
              <a:ext uri="smNativeData">
                <pr:smNativeData xmlns:pr="smNativeData" val="SMDATA_13_dwxZXxMAAAAlAAAAZAAAAA0AAAAAkAAAAEgAAACQAAAASAAAAAAAAAAAAAAAAQ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5QwAAFBFAACgIwAAEAAAACYAAAAIAAAAAgAAAAAAAAA="/>
              </a:ext>
            </a:extLst>
          </p:cNvSpPr>
          <p:nvPr>
            <p:ph idx="1"/>
          </p:nvPr>
        </p:nvSpPr>
        <p:spPr/>
        <p:txBody>
          <a:bodyPr vert="vert" wrap="square" lIns="91440" tIns="45720" rIns="91440" bIns="45720" numCol="1" spcCol="215900" anchor="t">
            <a:prstTxWarp prst="textNoShape">
              <a:avLst/>
            </a:prstTxWarp>
          </a:body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endParaRPr lang="en-us"/>
          </a:p>
        </p:txBody>
      </p:sp>
      <p:sp>
        <p:nvSpPr>
          <p:cNvPr id="4" name="Date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37A9-E7F1-E0C1-BF0D-119479434944}" type="datetime1">
              <a:rPr lang="ru-ru"/>
              <a:t>08.04.2019</a:t>
            </a:fld>
            <a:endParaRPr lang="ru-ru"/>
          </a:p>
        </p:txBody>
      </p:sp>
      <p:sp>
        <p:nvSpPr>
          <p:cNvPr id="5" name="Footer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6" name="Slide Numb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2A1B-55F1-E0DC-BF0D-A389644349F6}" type="slidenum">
              <a:rPr lang="ru-ru"/>
              <a:t>‹#›</a:t>
            </a:fld>
            <a:endParaRPr lang="ru-ru"/>
          </a:p>
        </p:txBody>
      </p:sp>
    </p:spTree>
  </p:cSld>
  <p:clrMapOvr>
    <a:masterClrMapping/>
  </p:clrMapOvr>
</p:sldLayout>
</file>

<file path=ppt/slideLayouts/slideLayout17.xml><?xml version="1.0" encoding="utf-8"?>
<p:sldLayout xmlns:p="http://schemas.openxmlformats.org/presentationml/2006/main" xmlns:p14="http://schemas.microsoft.com/office/powerpoint/2010/main" xmlns:r="http://schemas.openxmlformats.org/officeDocument/2006/relationships" xmlns:a="http://schemas.openxmlformats.org/drawing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noChangeArrowheads="1"/>
            <a:extLst>
              <a:ext uri="smNativeData">
                <pr:smNativeData xmlns:pr="smNativeData" val="SMDATA_13_dwxZXxMAAAAlAAAAZAAAAA0AAAAAkAAAAEgAAACQAAAASAAAAAAAAAABAAAAAQ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sNQAAwAMAAFBFAACgIwAAEAAAACYAAAAIAAAAA4AAAAAAAAA="/>
              </a:ext>
            </a:extLst>
          </p:cNvSpPr>
          <p:nvPr>
            <p:ph type="title"/>
          </p:nvPr>
        </p:nvSpPr>
        <p:spPr>
          <a:xfrm>
            <a:off x="8724900" y="609600"/>
            <a:ext cx="2542540" cy="5181600"/>
          </a:xfrm>
        </p:spPr>
        <p:txBody>
          <a:bodyPr vert="vert" wrap="square" lIns="91440" tIns="45720" rIns="91440" bIns="45720" numCol="1" spcCol="215900" anchor="ctr">
            <a:prstTxWarp prst="textNoShape">
              <a:avLst/>
            </a:prstTxWarp>
          </a:bodyPr>
          <a:lstStyle>
            <a:lvl1pPr algn="l">
              <a:defRPr lang="ru-ru" cap="all"/>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cap="all"/>
            </a:pPr>
            <a:r>
              <a:t>Образец заголовка</a:t>
            </a:r>
            <a:endParaRPr lang="en-us" cap="all"/>
          </a:p>
        </p:txBody>
      </p:sp>
      <p:sp>
        <p:nvSpPr>
          <p:cNvPr id="3" name="Vertical Text Placeholder 2"/>
          <p:cNvSpPr>
            <a:spLocks noGrp="1" noChangeArrowheads="1"/>
            <a:extLst>
              <a:ext uri="smNativeData">
                <pr:smNativeData xmlns:pr="smNativeData" val="SMDATA_13_dwxZXxMAAAAlAAAAZAAAAA0AAAAAkAAAAEgAAACQAAAASAAAAAAAAAAAAAAAAQ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wAMAALw0AACgIwAAEAAAACYAAAAIAAAAAwAAAAAAAAA="/>
              </a:ext>
            </a:extLst>
          </p:cNvSpPr>
          <p:nvPr>
            <p:ph idx="1"/>
          </p:nvPr>
        </p:nvSpPr>
        <p:spPr>
          <a:xfrm>
            <a:off x="913765" y="609600"/>
            <a:ext cx="7658735" cy="5181600"/>
          </a:xfrm>
        </p:spPr>
        <p:txBody>
          <a:bodyPr vert="vert" wrap="square" lIns="91440" tIns="45720" rIns="91440" bIns="45720" numCol="1" spcCol="215900" anchor="t">
            <a:prstTxWarp prst="textNoShape">
              <a:avLst/>
            </a:prstTxWarp>
          </a:body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endParaRPr lang="en-us"/>
          </a:p>
        </p:txBody>
      </p:sp>
      <p:sp>
        <p:nvSpPr>
          <p:cNvPr id="4" name="Date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272E-60F1-E0D1-BF0D-9684694349C3}" type="datetime1">
              <a:rPr lang="ru-ru"/>
              <a:t>08.04.2019</a:t>
            </a:fld>
            <a:endParaRPr lang="ru-ru"/>
          </a:p>
        </p:txBody>
      </p:sp>
      <p:sp>
        <p:nvSpPr>
          <p:cNvPr id="5" name="Footer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6" name="Slide Numb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4712-5CF1-E0B1-BF0D-AAE4094349FF}" type="slidenum">
              <a:rPr lang="ru-ru"/>
              <a:t>‹#›</a:t>
            </a:fld>
            <a:endParaRPr lang="ru-ru"/>
          </a:p>
        </p:txBody>
      </p:sp>
    </p:spTree>
  </p:cSld>
  <p:clrMapOvr>
    <a:masterClrMapping/>
  </p:clrMapOvr>
</p:sldLayout>
</file>

<file path=ppt/slideLayouts/slideLayout2.xml><?xml version="1.0" encoding="utf-8"?>
<p:sldLayout xmlns:p="http://schemas.openxmlformats.org/presentationml/2006/main" xmlns:p14="http://schemas.microsoft.com/office/powerpoint/2010/main" xmlns:r="http://schemas.openxmlformats.org/officeDocument/2006/relationships" xmlns:a="http://schemas.openxmlformats.org/drawing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NCw0L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wAMAAFBFAADpCwAAEAAAACYAAAAIAAAAAAAAAAAAAAA="/>
              </a:ext>
            </a:extLst>
          </p:cNvSpPr>
          <p:nvPr>
            <p:ph type="title"/>
          </p:nvPr>
        </p:nvSpPr>
        <p:spPr/>
        <p:txBody>
          <a:bodyPr/>
          <a:lstStyle/>
          <a:p>
            <a:pPr>
              <a:defRPr lang="ru-ru" cap="all"/>
            </a:pPr>
            <a:r>
              <a:t>Образец заголовка</a:t>
            </a:r>
            <a:endParaRPr lang="en-us" cap="all"/>
          </a:p>
        </p:txBody>
      </p:sp>
      <p:sp>
        <p:nvSpPr>
          <p:cNvPr id="3" name="Content Placeholder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LDRgt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5QwAAFBFAACgIwAAEAAAACYAAAAIAAAAAAAAAAAAAAA="/>
              </a:ext>
            </a:extLst>
          </p:cNvSpPr>
          <p:nvPr>
            <p:ph idx="1"/>
          </p:nvPr>
        </p:nvSpPr>
        <p:spPr/>
        <p:txBody>
          <a:body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endParaRPr lang="en-us"/>
          </a:p>
        </p:txBody>
      </p:sp>
      <p:sp>
        <p:nvSpPr>
          <p:cNvPr id="4" name="Date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2581-CFF1-E0D3-BF0D-39866B43496C}" type="datetime1">
              <a:rPr lang="ru-ru"/>
              <a:t>08.04.2019</a:t>
            </a:fld>
            <a:endParaRPr lang="ru-ru"/>
          </a:p>
        </p:txBody>
      </p:sp>
      <p:sp>
        <p:nvSpPr>
          <p:cNvPr id="5" name="Footer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6" name="Slide Numb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2D23-6DF1-E0DB-BF0D-9B8E634349CE}" type="slidenum">
              <a:rPr lang="ru-ru"/>
              <a:t>‹#›</a:t>
            </a:fld>
            <a:endParaRPr lang="ru-ru"/>
          </a:p>
        </p:txBody>
      </p:sp>
    </p:spTree>
  </p:cSld>
  <p:clrMapOvr>
    <a:masterClrMapping/>
  </p:clrMapOvr>
</p:sldLayout>
</file>

<file path=ppt/slideLayouts/slideLayout3.xml><?xml version="1.0" encoding="utf-8"?>
<p:sldLayout xmlns:p="http://schemas.openxmlformats.org/presentationml/2006/main" xmlns:p14="http://schemas.microsoft.com/office/powerpoint/2010/main" xmlns:r="http://schemas.openxmlformats.org/officeDocument/2006/relationships" xmlns:a="http://schemas.openxmlformats.org/drawing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QBwAACwQAAHBDAACYFQAAEAAAACYAAAAIAAAAgaAAAAAAAAA="/>
              </a:ext>
            </a:extLst>
          </p:cNvSpPr>
          <p:nvPr>
            <p:ph type="title"/>
          </p:nvPr>
        </p:nvSpPr>
        <p:spPr>
          <a:xfrm>
            <a:off x="1229360" y="657225"/>
            <a:ext cx="9733280" cy="2853055"/>
          </a:xfrm>
        </p:spPr>
        <p:txBody>
          <a:bodyPr vert="horz" wrap="square" lIns="91440" tIns="45720" rIns="91440" bIns="45720" numCol="1" spcCol="215900" anchor="b">
            <a:prstTxWarp prst="textNoShape">
              <a:avLst/>
            </a:prstTxWarp>
          </a:bodyPr>
          <a:lstStyle>
            <a:lvl1pPr>
              <a:defRPr lang="ru-ru" sz="3400" cap="all"/>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cap="all"/>
            </a:pPr>
            <a:r>
              <a:t>Образец заголовка</a:t>
            </a:r>
            <a:endParaRPr lang="en-us" cap="all"/>
          </a:p>
        </p:txBody>
      </p:sp>
      <p:sp>
        <p:nvSpPr>
          <p:cNvPr id="3" name="Text Placeholder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QBwAAKRYAAHBDAABjHwAAEAAAACYAAAAIAAAAAYAAAAAAAAA="/>
              </a:ext>
            </a:extLst>
          </p:cNvSpPr>
          <p:nvPr>
            <p:ph idx="1"/>
          </p:nvPr>
        </p:nvSpPr>
        <p:spPr>
          <a:xfrm>
            <a:off x="1229360" y="3602355"/>
            <a:ext cx="9733280" cy="1499870"/>
          </a:xfrm>
        </p:spPr>
        <p:txBody>
          <a:bodyPr/>
          <a:lstStyle>
            <a:lvl1pPr marL="0" indent="0" algn="ctr">
              <a:buNone/>
              <a:defRPr lang="ru-ru" sz="2400">
                <a:solidFill>
                  <a:srgbClr val="FFFFFF"/>
                </a:solidFill>
              </a:defRPr>
            </a:lvl1pPr>
            <a:lvl2pPr marL="457200" indent="0">
              <a:buNone/>
              <a:defRPr lang="ru-ru" sz="2000">
                <a:solidFill>
                  <a:srgbClr val="FFFFFF"/>
                </a:solidFill>
              </a:defRPr>
            </a:lvl2pPr>
            <a:lvl3pPr marL="914400" indent="0">
              <a:buNone/>
              <a:defRPr lang="ru-ru" sz="1800">
                <a:solidFill>
                  <a:srgbClr val="FFFFFF"/>
                </a:solidFill>
              </a:defRPr>
            </a:lvl3pPr>
            <a:lvl4pPr marL="1371600" indent="0">
              <a:buNone/>
              <a:defRPr lang="ru-ru" sz="1600">
                <a:solidFill>
                  <a:srgbClr val="FFFFFF"/>
                </a:solidFill>
              </a:defRPr>
            </a:lvl4pPr>
            <a:lvl5pPr marL="1828800" indent="0">
              <a:buNone/>
              <a:defRPr lang="ru-ru" sz="1600">
                <a:solidFill>
                  <a:srgbClr val="FFFFFF"/>
                </a:solidFill>
              </a:defRPr>
            </a:lvl5pPr>
            <a:lvl6pPr marL="2286000" indent="0">
              <a:buNone/>
              <a:defRPr lang="ru-ru" sz="1600">
                <a:solidFill>
                  <a:srgbClr val="FFFFFF"/>
                </a:solidFill>
              </a:defRPr>
            </a:lvl6pPr>
            <a:lvl7pPr marL="2743200" indent="0">
              <a:buNone/>
              <a:defRPr lang="ru-ru" sz="1600">
                <a:solidFill>
                  <a:srgbClr val="FFFFFF"/>
                </a:solidFill>
              </a:defRPr>
            </a:lvl7pPr>
            <a:lvl8pPr marL="3200400" indent="0">
              <a:buNone/>
              <a:defRPr lang="ru-ru" sz="1600">
                <a:solidFill>
                  <a:srgbClr val="FFFFFF"/>
                </a:solidFill>
              </a:defRPr>
            </a:lvl8pPr>
            <a:lvl9pPr marL="3657600" indent="0">
              <a:buNone/>
              <a:defRPr lang="ru-ru" sz="1600">
                <a:solidFill>
                  <a:srgbClr val="FFFFFF"/>
                </a:solidFill>
              </a:defRPr>
            </a:lvl9pPr>
          </a:lstStyle>
          <a:p>
            <a:pPr>
              <a:defRPr lang="ru-ru"/>
            </a:pPr>
            <a:r>
              <a:t>Образец текста</a:t>
            </a:r>
          </a:p>
        </p:txBody>
      </p:sp>
      <p:sp>
        <p:nvSpPr>
          <p:cNvPr id="4" name="Date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6217-59F1-E094-BF0D-AFC12C4349FA}" type="datetime1">
              <a:rPr lang="ru-ru"/>
              <a:t>08.04.2019</a:t>
            </a:fld>
            <a:endParaRPr lang="ru-ru"/>
          </a:p>
        </p:txBody>
      </p:sp>
      <p:sp>
        <p:nvSpPr>
          <p:cNvPr id="5" name="Footer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6" name="Slide Numb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1471-3FF1-E0E2-BF0D-C9B75A43499C}" type="slidenum">
              <a:rPr lang="ru-ru"/>
              <a:t>‹#›</a:t>
            </a:fld>
            <a:endParaRPr lang="ru-ru"/>
          </a:p>
        </p:txBody>
      </p:sp>
    </p:spTree>
  </p:cSld>
  <p:clrMapOvr>
    <a:masterClrMapping/>
  </p:clrMapOvr>
</p:sldLayout>
</file>

<file path=ppt/slideLayouts/slideLayout4.xml><?xml version="1.0" encoding="utf-8"?>
<p:sldLayout xmlns:p="http://schemas.openxmlformats.org/presentationml/2006/main" xmlns:p14="http://schemas.microsoft.com/office/powerpoint/2010/main" xmlns:r="http://schemas.openxmlformats.org/officeDocument/2006/relationships" xmlns:a="http://schemas.openxmlformats.org/drawingml/2006/main" type="twoObj" preserve="1">
  <p:cSld name="Два объекта">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wAMAAFBFAADpCwAAEAAAACYAAAAIAAAAAAAAAAAAAAA="/>
              </a:ext>
            </a:extLst>
          </p:cNvSpPr>
          <p:nvPr>
            <p:ph type="title"/>
          </p:nvPr>
        </p:nvSpPr>
        <p:spPr/>
        <p:txBody>
          <a:bodyPr/>
          <a:lstStyle/>
          <a:p>
            <a:pPr>
              <a:defRPr lang="ru-ru" cap="all"/>
            </a:pPr>
            <a:r>
              <a:t>Образец заголовка</a:t>
            </a:r>
            <a:endParaRPr lang="en-us" cap="all"/>
          </a:p>
        </p:txBody>
      </p:sp>
      <p:sp>
        <p:nvSpPr>
          <p:cNvPr id="3" name="Content Placeholder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2QwAAAglAACgIwAAEAAAACYAAAAIAAAAAQAAAAAAAAA="/>
              </a:ext>
            </a:extLst>
          </p:cNvSpPr>
          <p:nvPr>
            <p:ph idx="1"/>
          </p:nvPr>
        </p:nvSpPr>
        <p:spPr>
          <a:xfrm>
            <a:off x="913765" y="2088515"/>
            <a:ext cx="5106035" cy="3702685"/>
          </a:xfrm>
        </p:spPr>
        <p:txBody>
          <a:body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endParaRPr lang="en-us"/>
          </a:p>
        </p:txBody>
      </p:sp>
      <p:sp>
        <p:nvSpPr>
          <p:cNvPr id="4" name="Conten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6JQAA2QwAAFBFAACgIwAAEAAAACYAAAAIAAAAAQAAAAAAAAA="/>
              </a:ext>
            </a:extLst>
          </p:cNvSpPr>
          <p:nvPr>
            <p:ph idx="2"/>
          </p:nvPr>
        </p:nvSpPr>
        <p:spPr>
          <a:xfrm>
            <a:off x="6173470" y="2088515"/>
            <a:ext cx="5093970" cy="3702685"/>
          </a:xfrm>
        </p:spPr>
        <p:txBody>
          <a:body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endParaRPr lang="en-us"/>
          </a:p>
        </p:txBody>
      </p:sp>
      <p:sp>
        <p:nvSpPr>
          <p:cNvPr id="5" name="Date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3476-38F1-E0C2-BF0D-CE977A43499B}" type="datetime1">
              <a:rPr lang="ru-ru"/>
              <a:t>08.04.2019</a:t>
            </a:fld>
            <a:endParaRPr lang="ru-ru"/>
          </a:p>
        </p:txBody>
      </p:sp>
      <p:sp>
        <p:nvSpPr>
          <p:cNvPr id="6" name="Foot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7" name="Slide Number Placeholder 6"/>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2FDC-92F1-E0D9-BF0D-648C61434931}" type="slidenum">
              <a:rPr lang="ru-ru"/>
              <a:t>‹#›</a:t>
            </a:fld>
            <a:endParaRPr lang="ru-ru"/>
          </a:p>
        </p:txBody>
      </p:sp>
    </p:spTree>
  </p:cSld>
  <p:clrMapOvr>
    <a:masterClrMapping/>
  </p:clrMapOvr>
</p:sldLayout>
</file>

<file path=ppt/slideLayouts/slideLayout5.xml><?xml version="1.0" encoding="utf-8"?>
<p:sldLayout xmlns:p="http://schemas.openxmlformats.org/presentationml/2006/main" xmlns:p14="http://schemas.microsoft.com/office/powerpoint/2010/main" xmlns:r="http://schemas.openxmlformats.org/officeDocument/2006/relationships" xmlns:a="http://schemas.openxmlformats.org/drawingml/2006/main" type="twoTxTwoObj" preserve="1">
  <p:cSld name="Сравнение">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wAMAAFBFAADoCwAAEAAAACYAAAAIAAAAAQAAAAAAAAA="/>
              </a:ext>
            </a:extLst>
          </p:cNvSpPr>
          <p:nvPr>
            <p:ph type="title"/>
          </p:nvPr>
        </p:nvSpPr>
        <p:spPr>
          <a:xfrm>
            <a:off x="913765" y="609600"/>
            <a:ext cx="10353675" cy="1325880"/>
          </a:xfrm>
        </p:spPr>
        <p:txBody>
          <a:bodyPr/>
          <a:lstStyle/>
          <a:p>
            <a:pPr>
              <a:defRPr lang="ru-ru" cap="all"/>
            </a:pPr>
            <a:r>
              <a:t>Образец заголовка</a:t>
            </a:r>
            <a:endParaRPr lang="en-us" cap="all"/>
          </a:p>
        </p:txBody>
      </p:sp>
      <p:sp>
        <p:nvSpPr>
          <p:cNvPr id="3" name="Text Placeholder 2"/>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GBwAA2QwAAAolAADqEQAAEAAAACYAAAAIAAAAgYAAAAAAAAA="/>
              </a:ext>
            </a:extLst>
          </p:cNvSpPr>
          <p:nvPr>
            <p:ph idx="1"/>
          </p:nvPr>
        </p:nvSpPr>
        <p:spPr>
          <a:xfrm>
            <a:off x="1141730" y="2088515"/>
            <a:ext cx="4879340" cy="823595"/>
          </a:xfrm>
        </p:spPr>
        <p:txBody>
          <a:bodyPr vert="horz" wrap="square" lIns="91440" tIns="45720" rIns="91440" bIns="45720" numCol="1" spcCol="215900" anchor="b">
            <a:prstTxWarp prst="textNoShape">
              <a:avLst/>
            </a:prstTxWarp>
          </a:bodyPr>
          <a:lstStyle>
            <a:lvl1pPr marL="0" indent="0">
              <a:lnSpc>
                <a:spcPct val="100000"/>
              </a:lnSpc>
              <a:buNone/>
              <a:defRPr lang="ru-ru" sz="2400" b="1"/>
            </a:lvl1pPr>
            <a:lvl2pPr marL="457200" indent="0">
              <a:buNone/>
              <a:defRPr lang="ru-ru" sz="2000" b="1"/>
            </a:lvl2pPr>
            <a:lvl3pPr marL="914400" indent="0">
              <a:buNone/>
              <a:defRPr lang="ru-ru" sz="1800" b="1"/>
            </a:lvl3pPr>
            <a:lvl4pPr marL="1371600" indent="0">
              <a:buNone/>
              <a:defRPr lang="ru-ru" sz="1600" b="1"/>
            </a:lvl4pPr>
            <a:lvl5pPr marL="1828800" indent="0">
              <a:buNone/>
              <a:defRPr lang="ru-ru" sz="1600" b="1"/>
            </a:lvl5pPr>
            <a:lvl6pPr marL="2286000" indent="0">
              <a:buNone/>
              <a:defRPr lang="ru-ru" sz="1600" b="1"/>
            </a:lvl6pPr>
            <a:lvl7pPr marL="2743200" indent="0">
              <a:buNone/>
              <a:defRPr lang="ru-ru" sz="1600" b="1"/>
            </a:lvl7pPr>
            <a:lvl8pPr marL="3200400" indent="0">
              <a:buNone/>
              <a:defRPr lang="ru-ru" sz="1600" b="1"/>
            </a:lvl8pPr>
            <a:lvl9pPr marL="3657600" indent="0">
              <a:buNone/>
              <a:defRPr lang="ru-ru" sz="1600" b="1"/>
            </a:lvl9pPr>
          </a:lstStyle>
          <a:p>
            <a:pPr>
              <a:defRPr lang="ru-ru"/>
            </a:pPr>
            <a:r>
              <a:t>Образец текста</a:t>
            </a:r>
          </a:p>
        </p:txBody>
      </p:sp>
      <p:sp>
        <p:nvSpPr>
          <p:cNvPr id="4" name="Conten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6hEAAAolAACgIwAAEAAAACYAAAAIAAAAAQAAAAAAAAA="/>
              </a:ext>
            </a:extLst>
          </p:cNvSpPr>
          <p:nvPr>
            <p:ph idx="2"/>
          </p:nvPr>
        </p:nvSpPr>
        <p:spPr>
          <a:xfrm>
            <a:off x="913765" y="2912110"/>
            <a:ext cx="5107305" cy="2879090"/>
          </a:xfrm>
        </p:spPr>
        <p:txBody>
          <a:body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endParaRPr lang="en-us"/>
          </a:p>
        </p:txBody>
      </p:sp>
      <p:sp>
        <p:nvSpPr>
          <p:cNvPr id="5" name="Text Placeholder 4"/>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iJwAA2QwAAFBFAADqEQAAEAAAACYAAAAIAAAAgYAAAAAAAAA="/>
              </a:ext>
            </a:extLst>
          </p:cNvSpPr>
          <p:nvPr>
            <p:ph idx="3"/>
          </p:nvPr>
        </p:nvSpPr>
        <p:spPr>
          <a:xfrm>
            <a:off x="6402070" y="2088515"/>
            <a:ext cx="4865370" cy="823595"/>
          </a:xfrm>
        </p:spPr>
        <p:txBody>
          <a:bodyPr vert="horz" wrap="square" lIns="91440" tIns="45720" rIns="91440" bIns="45720" numCol="1" spcCol="215900" anchor="b">
            <a:prstTxWarp prst="textNoShape">
              <a:avLst/>
            </a:prstTxWarp>
          </a:bodyPr>
          <a:lstStyle>
            <a:lvl1pPr marL="0" indent="0">
              <a:lnSpc>
                <a:spcPct val="100000"/>
              </a:lnSpc>
              <a:buNone/>
              <a:defRPr lang="ru-ru" sz="2400" b="1"/>
            </a:lvl1pPr>
            <a:lvl2pPr marL="457200" indent="0">
              <a:buNone/>
              <a:defRPr lang="ru-ru" sz="2000" b="1"/>
            </a:lvl2pPr>
            <a:lvl3pPr marL="914400" indent="0">
              <a:buNone/>
              <a:defRPr lang="ru-ru" sz="1800" b="1"/>
            </a:lvl3pPr>
            <a:lvl4pPr marL="1371600" indent="0">
              <a:buNone/>
              <a:defRPr lang="ru-ru" sz="1600" b="1"/>
            </a:lvl4pPr>
            <a:lvl5pPr marL="1828800" indent="0">
              <a:buNone/>
              <a:defRPr lang="ru-ru" sz="1600" b="1"/>
            </a:lvl5pPr>
            <a:lvl6pPr marL="2286000" indent="0">
              <a:buNone/>
              <a:defRPr lang="ru-ru" sz="1600" b="1"/>
            </a:lvl6pPr>
            <a:lvl7pPr marL="2743200" indent="0">
              <a:buNone/>
              <a:defRPr lang="ru-ru" sz="1600" b="1"/>
            </a:lvl7pPr>
            <a:lvl8pPr marL="3200400" indent="0">
              <a:buNone/>
              <a:defRPr lang="ru-ru" sz="1600" b="1"/>
            </a:lvl8pPr>
            <a:lvl9pPr marL="3657600" indent="0">
              <a:buNone/>
              <a:defRPr lang="ru-ru" sz="1600" b="1"/>
            </a:lvl9pPr>
          </a:lstStyle>
          <a:p>
            <a:pPr>
              <a:defRPr lang="ru-ru"/>
            </a:pPr>
            <a:r>
              <a:t>Образец текста</a:t>
            </a:r>
          </a:p>
        </p:txBody>
      </p:sp>
      <p:sp>
        <p:nvSpPr>
          <p:cNvPr id="6" name="Content Placeholder 5"/>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JQAA6hEAAFBFAACgIwAAEAAAACYAAAAIAAAAAQAAAAAAAAA="/>
              </a:ext>
            </a:extLst>
          </p:cNvSpPr>
          <p:nvPr>
            <p:ph idx="4"/>
          </p:nvPr>
        </p:nvSpPr>
        <p:spPr>
          <a:xfrm>
            <a:off x="6172200" y="2912110"/>
            <a:ext cx="5095240" cy="2879090"/>
          </a:xfrm>
        </p:spPr>
        <p:txBody>
          <a:body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endParaRPr lang="en-us"/>
          </a:p>
        </p:txBody>
      </p:sp>
      <p:sp>
        <p:nvSpPr>
          <p:cNvPr id="7" name="Date Placeholder 6"/>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16FA-B4F1-E0E0-BF0D-42B558434917}" type="datetime1">
              <a:rPr lang="ru-ru"/>
              <a:t>08.04.2019</a:t>
            </a:fld>
            <a:endParaRPr lang="ru-ru"/>
          </a:p>
        </p:txBody>
      </p:sp>
      <p:sp>
        <p:nvSpPr>
          <p:cNvPr id="8" name="Footer Placeholder 7"/>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9" name="Slide Number Placeholder 8"/>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08DE-90F1-E0FE-BF0D-66AB46434933}" type="slidenum">
              <a:rPr lang="ru-ru"/>
              <a:t>‹#›</a:t>
            </a:fld>
            <a:endParaRPr lang="ru-ru"/>
          </a:p>
        </p:txBody>
      </p:sp>
    </p:spTree>
  </p:cSld>
  <p:clrMapOvr>
    <a:masterClrMapping/>
  </p:clrMapOvr>
</p:sldLayout>
</file>

<file path=ppt/slideLayouts/slideLayout6.xml><?xml version="1.0" encoding="utf-8"?>
<p:sldLayout xmlns:p="http://schemas.openxmlformats.org/presentationml/2006/main" xmlns:p14="http://schemas.microsoft.com/office/powerpoint/2010/main" xmlns:r="http://schemas.openxmlformats.org/officeDocument/2006/relationships" xmlns:a="http://schemas.openxmlformats.org/drawing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wAMAAFBFAADpCwAAEAAAACYAAAAIAAAAAAAAAAAAAAA="/>
              </a:ext>
            </a:extLst>
          </p:cNvSpPr>
          <p:nvPr>
            <p:ph type="title"/>
          </p:nvPr>
        </p:nvSpPr>
        <p:spPr/>
        <p:txBody>
          <a:bodyPr/>
          <a:lstStyle/>
          <a:p>
            <a:pPr>
              <a:defRPr lang="ru-ru" cap="all"/>
            </a:pPr>
            <a:r>
              <a:t>Образец заголовка</a:t>
            </a:r>
            <a:endParaRPr lang="en-us" cap="all"/>
          </a:p>
        </p:txBody>
      </p:sp>
      <p:sp>
        <p:nvSpPr>
          <p:cNvPr id="3" name="Date Placeholder 2"/>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7CEA-A4F1-E08A-BF0D-52DF32434907}" type="datetime1">
              <a:rPr lang="ru-ru"/>
              <a:t>08.04.2019</a:t>
            </a:fld>
            <a:endParaRPr lang="ru-ru"/>
          </a:p>
        </p:txBody>
      </p:sp>
      <p:sp>
        <p:nvSpPr>
          <p:cNvPr id="4" name="Footer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5" name="Slide Number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064A-04F1-E0F0-BF0D-F2A5484349A7}" type="slidenum">
              <a:rPr lang="ru-ru"/>
              <a:t>‹#›</a:t>
            </a:fld>
            <a:endParaRPr lang="ru-ru"/>
          </a:p>
        </p:txBody>
      </p:sp>
    </p:spTree>
  </p:cSld>
  <p:clrMapOvr>
    <a:masterClrMapping/>
  </p:clrMapOvr>
</p:sldLayout>
</file>

<file path=ppt/slideLayouts/slideLayout7.xml><?xml version="1.0" encoding="utf-8"?>
<p:sldLayout xmlns:p="http://schemas.openxmlformats.org/presentationml/2006/main" xmlns:p14="http://schemas.microsoft.com/office/powerpoint/2010/main" xmlns:r="http://schemas.openxmlformats.org/officeDocument/2006/relationships" xmlns:a="http://schemas.openxmlformats.org/drawing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064E-00F1-E0F0-BF0D-F6A5484349A3}" type="datetime1">
              <a:rPr lang="ru-ru"/>
              <a:t>08.04.2019</a:t>
            </a:fld>
            <a:endParaRPr lang="ru-ru"/>
          </a:p>
        </p:txBody>
      </p:sp>
      <p:sp>
        <p:nvSpPr>
          <p:cNvPr id="3" name="Footer Placeholder 2"/>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4" name="Slide Number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11C4-8AF1-E0E7-BF0D-7CB25F434929}" type="slidenum">
              <a:rPr lang="ru-ru"/>
              <a:t>‹#›</a:t>
            </a:fld>
            <a:endParaRPr lang="ru-ru"/>
          </a:p>
        </p:txBody>
      </p:sp>
    </p:spTree>
  </p:cSld>
  <p:clrMapOvr>
    <a:masterClrMapping/>
  </p:clrMapOvr>
</p:sldLayout>
</file>

<file path=ppt/slideLayouts/slideLayout8.xml><?xml version="1.0" encoding="utf-8"?>
<p:sldLayout xmlns:p="http://schemas.openxmlformats.org/presentationml/2006/main" xmlns:p14="http://schemas.microsoft.com/office/powerpoint/2010/main" xmlns:r="http://schemas.openxmlformats.org/officeDocument/2006/relationships" xmlns:a="http://schemas.openxmlformats.org/drawing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kBQAAwAMAANUdAABIEgAAEAAAACYAAAAIAAAAgaAAAAAAAAA="/>
              </a:ext>
            </a:extLst>
          </p:cNvSpPr>
          <p:nvPr>
            <p:ph type="title"/>
          </p:nvPr>
        </p:nvSpPr>
        <p:spPr>
          <a:xfrm>
            <a:off x="916940" y="609600"/>
            <a:ext cx="3932555" cy="2362200"/>
          </a:xfrm>
        </p:spPr>
        <p:txBody>
          <a:bodyPr vert="horz" wrap="square" lIns="91440" tIns="45720" rIns="91440" bIns="45720" numCol="1" spcCol="215900" anchor="b">
            <a:prstTxWarp prst="textNoShape">
              <a:avLst/>
            </a:prstTxWarp>
          </a:bodyPr>
          <a:lstStyle>
            <a:lvl1pPr>
              <a:defRPr lang="ru-ru" sz="2800" cap="all"/>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cap="all"/>
            </a:pPr>
            <a:r>
              <a:t>Образец заголовка</a:t>
            </a:r>
            <a:endParaRPr lang="en-us" cap="all"/>
          </a:p>
        </p:txBody>
      </p:sp>
      <p:sp>
        <p:nvSpPr>
          <p:cNvPr id="3" name="Content Placeholder 2"/>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9HwAAwAMAAFBFAACgIwAAEAAAACYAAAAIAAAAgQAAAAAAAAA="/>
              </a:ext>
            </a:extLst>
          </p:cNvSpPr>
          <p:nvPr>
            <p:ph idx="1"/>
          </p:nvPr>
        </p:nvSpPr>
        <p:spPr>
          <a:xfrm>
            <a:off x="5078095" y="609600"/>
            <a:ext cx="6189345" cy="5181600"/>
          </a:xfrm>
        </p:spPr>
        <p:txBody>
          <a:bodyPr vert="horz" wrap="square" lIns="91440" tIns="45720" rIns="91440" bIns="45720" numCol="1" spcCol="215900" anchor="ctr">
            <a:prstTxWarp prst="textNoShape">
              <a:avLst/>
            </a:prstTxWarp>
          </a:body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endParaRPr lang="en-us"/>
          </a:p>
        </p:txBody>
      </p:sp>
      <p:sp>
        <p:nvSpPr>
          <p:cNvPr id="4" name="Tex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kBQAASBIAANUdAACgIwAAEAAAACYAAAAIAAAAAYAAAAAAAAA="/>
              </a:ext>
            </a:extLst>
          </p:cNvSpPr>
          <p:nvPr>
            <p:ph idx="2"/>
          </p:nvPr>
        </p:nvSpPr>
        <p:spPr>
          <a:xfrm>
            <a:off x="916940" y="2971800"/>
            <a:ext cx="3932555" cy="2819400"/>
          </a:xfrm>
        </p:spPr>
        <p:txBody>
          <a:bodyPr/>
          <a:lstStyle>
            <a:lvl1pPr marL="0" indent="0" algn="ctr">
              <a:buNone/>
              <a:defRPr lang="ru-ru" sz="1600"/>
            </a:lvl1pPr>
            <a:lvl2pPr marL="457200" indent="0">
              <a:buNone/>
              <a:defRPr lang="ru-ru" sz="1400"/>
            </a:lvl2pPr>
            <a:lvl3pPr marL="914400" indent="0">
              <a:buNone/>
              <a:defRPr lang="ru-ru" sz="1200"/>
            </a:lvl3pPr>
            <a:lvl4pPr marL="1371600" indent="0">
              <a:buNone/>
              <a:defRPr lang="ru-ru" sz="1000"/>
            </a:lvl4pPr>
            <a:lvl5pPr marL="1828800" indent="0">
              <a:buNone/>
              <a:defRPr lang="ru-ru" sz="1000"/>
            </a:lvl5pPr>
            <a:lvl6pPr marL="2286000" indent="0">
              <a:buNone/>
              <a:defRPr lang="ru-ru" sz="1000"/>
            </a:lvl6pPr>
            <a:lvl7pPr marL="2743200" indent="0">
              <a:buNone/>
              <a:defRPr lang="ru-ru" sz="1000"/>
            </a:lvl7pPr>
            <a:lvl8pPr marL="3200400" indent="0">
              <a:buNone/>
              <a:defRPr lang="ru-ru" sz="1000"/>
            </a:lvl8pPr>
            <a:lvl9pPr marL="3657600" indent="0">
              <a:buNone/>
              <a:defRPr lang="ru-ru" sz="1000"/>
            </a:lvl9pPr>
          </a:lstStyle>
          <a:p>
            <a:pPr>
              <a:defRPr lang="ru-ru"/>
            </a:pPr>
            <a:r>
              <a:t>Образец текста</a:t>
            </a:r>
          </a:p>
        </p:txBody>
      </p:sp>
      <p:sp>
        <p:nvSpPr>
          <p:cNvPr id="5" name="Date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534F-01F1-E0A5-BF0D-F7F01D4349A2}" type="datetime1">
              <a:rPr lang="ru-ru"/>
              <a:t>08.04.2019</a:t>
            </a:fld>
            <a:endParaRPr lang="ru-ru"/>
          </a:p>
        </p:txBody>
      </p:sp>
      <p:sp>
        <p:nvSpPr>
          <p:cNvPr id="6" name="Foot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7" name="Slide Number Placeholder 6"/>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229C-D2F1-E0D4-BF0D-24816C434971}" type="slidenum">
              <a:rPr lang="ru-ru"/>
              <a:t>‹#›</a:t>
            </a:fld>
            <a:endParaRPr lang="ru-ru"/>
          </a:p>
        </p:txBody>
      </p:sp>
    </p:spTree>
  </p:cSld>
  <p:clrMapOvr>
    <a:masterClrMapping/>
  </p:clrMapOvr>
</p:sldLayout>
</file>

<file path=ppt/slideLayouts/slideLayout9.xml><?xml version="1.0" encoding="utf-8"?>
<p:sldLayout xmlns:p="http://schemas.openxmlformats.org/presentationml/2006/main" xmlns:p14="http://schemas.microsoft.com/office/powerpoint/2010/main" xmlns:r="http://schemas.openxmlformats.org/officeDocument/2006/relationships" xmlns:a="http://schemas.openxmlformats.org/drawing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kBQAAwAMAAB8qAABIEgAAEAAAACYAAAAIAAAAgaAAAAAAAAA="/>
              </a:ext>
            </a:extLst>
          </p:cNvSpPr>
          <p:nvPr>
            <p:ph type="title"/>
          </p:nvPr>
        </p:nvSpPr>
        <p:spPr>
          <a:xfrm>
            <a:off x="916940" y="609600"/>
            <a:ext cx="5930265" cy="2362200"/>
          </a:xfrm>
        </p:spPr>
        <p:txBody>
          <a:bodyPr vert="horz" wrap="square" lIns="91440" tIns="45720" rIns="91440" bIns="45720" numCol="1" spcCol="215900" anchor="b">
            <a:prstTxWarp prst="textNoShape">
              <a:avLst/>
            </a:prstTxWarp>
          </a:bodyPr>
          <a:lstStyle>
            <a:lvl1pPr>
              <a:defRPr lang="ru-ru" sz="3200" cap="all"/>
            </a:lvl1pPr>
            <a:lvl2pPr>
              <a:defRPr lang="ru-ru"/>
            </a:lvl2pPr>
            <a:lvl3pPr>
              <a:defRPr lang="ru-ru"/>
            </a:lvl3pPr>
            <a:lvl4pPr>
              <a:defRPr lang="ru-ru"/>
            </a:lvl4pPr>
            <a:lvl5pPr>
              <a:defRPr lang="ru-ru"/>
            </a:lvl5pPr>
            <a:lvl6pPr>
              <a:defRPr lang="ru-ru"/>
            </a:lvl6pPr>
            <a:lvl7pPr>
              <a:defRPr lang="ru-ru"/>
            </a:lvl7pPr>
            <a:lvl8pPr>
              <a:defRPr lang="ru-ru"/>
            </a:lvl8pPr>
            <a:lvl9pPr>
              <a:defRPr lang="ru-ru"/>
            </a:lvl9pPr>
          </a:lstStyle>
          <a:p>
            <a:pPr>
              <a:defRPr lang="ru-ru" cap="all"/>
            </a:pPr>
            <a:r>
              <a:t>Образец заголовка</a:t>
            </a:r>
            <a:endParaRPr lang="en-us" cap="all"/>
          </a:p>
        </p:txBody>
      </p:sp>
      <p:sp>
        <p:nvSpPr>
          <p:cNvPr id="3" name="Picture Placeholder 2"/>
          <p:cNvSpPr>
            <a:spLocks noGrp="1" noChangeArrowheads="1"/>
            <a:extLst>
              <a:ext uri="smNativeData">
                <pr:smNativeData xmlns:pr="smNativeData" val="SMDATA_13_dwxZXxMAAAAlAAAAZA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BAAAAAAAAAP///wAsAQAAAQAAACMAAAAjAAAAIwAAAB4AAAAAAAAAZAAAAGQAAAAAAAAAZAAAAGQAAAAVAAAAYAAAAAEAAAAAAAAAAAAAAAAAAAAAAAAAAAAAAAAAAABdNwAAAAAAAAAAAAABAAAA////AAEAAABkAAAAAAAAABQAAAAAAAAAAAAAACYAAAAAAAAASAAAAAAAAAAmAAAAZAAAABYAAABMAAAAAQAAAAAAAAAAAAAAAAAAAAEAAAAAAAAAPAAAAAAAAAAcAAAAZAAAAGQAAAAAAAAAy8vLADwAAAAAAAAAHAAAAGQAAABkAAAAAAAAABcAAAAUAAAAAAAAAAAAAAD/fwAA/38AAAAAAAAJAAAABAAAAAAAAAAMAAAAEAAAAAAAAAAAAAAAAAAAAAAAAAAeAAAAaAAAAAAAAAAAAAAAAAAAAAAAAAAAAAAAECcAABAnAAAAAAAAAAAAAAAAAAAAAAAAAAAAAAAAAAAAAAAAAAAAAFcAAAAAAAAAwMD/AAAAAAAAAAAAAAAAAAAAAABkAAAAAAAAAH9/fwAKAAAAHwAAAFQAAAAAAAAFAAAAAQAAAAAAAAAAAAAAAAAAAAAAAAAAAAAAAAAAAAAAAAAA////AP///wAAAAAAy8vLAMDA/wB/f38AAAAAAAAAAAAAAAAAAAAAAAAAAAAhAAAAGAAAABQAAACtLQAAqwQAALNBAAC1IgAAEAAAACYAAAAIAAAAAYAAAP//wQc="/>
              </a:ext>
            </a:extLst>
          </p:cNvSpPr>
          <p:nvPr>
            <p:ph type="pic" idx="1"/>
          </p:nvPr>
        </p:nvSpPr>
        <p:spPr>
          <a:xfrm>
            <a:off x="7425055" y="758825"/>
            <a:ext cx="3255010" cy="4883150"/>
          </a:xfrm>
          <a:noFill/>
          <a:ln w="190500" cap="flat" cmpd="sng" algn="ctr">
            <a:solidFill>
              <a:srgbClr val="FFFFFF"/>
            </a:solidFill>
            <a:prstDash val="solid"/>
            <a:headEnd type="none"/>
            <a:tailEnd type="none"/>
          </a:ln>
          <a:effectLst>
            <a:outerShdw blurRad="55245" dist="17780" dir="5400000" algn="tl">
              <a:srgbClr val="000000">
                <a:alpha val="40000"/>
              </a:srgbClr>
            </a:outerShdw>
          </a:effectLst>
          <a:sp3d prstMaterial="legacyMatte"/>
        </p:spPr>
        <p:txBody>
          <a:bodyPr/>
          <a:lstStyle>
            <a:lvl1pPr marL="0" indent="0" algn="ctr">
              <a:buNone/>
              <a:defRPr lang="ru-ru" sz="3200"/>
            </a:lvl1pPr>
            <a:lvl2pPr marL="457200" indent="0">
              <a:buNone/>
              <a:defRPr lang="ru-ru" sz="2800"/>
            </a:lvl2pPr>
            <a:lvl3pPr marL="914400" indent="0">
              <a:buNone/>
              <a:defRPr lang="ru-ru" sz="2400"/>
            </a:lvl3pPr>
            <a:lvl4pPr marL="1371600" indent="0">
              <a:buNone/>
              <a:defRPr lang="ru-ru" sz="2000"/>
            </a:lvl4pPr>
            <a:lvl5pPr marL="1828800" indent="0">
              <a:buNone/>
              <a:defRPr lang="ru-ru" sz="2000"/>
            </a:lvl5pPr>
            <a:lvl6pPr marL="2286000" indent="0">
              <a:buNone/>
              <a:defRPr lang="ru-ru" sz="2000"/>
            </a:lvl6pPr>
            <a:lvl7pPr marL="2743200" indent="0">
              <a:buNone/>
              <a:defRPr lang="ru-ru" sz="2000"/>
            </a:lvl7pPr>
            <a:lvl8pPr marL="3200400" indent="0">
              <a:buNone/>
              <a:defRPr lang="ru-ru" sz="2000"/>
            </a:lvl8pPr>
            <a:lvl9pPr marL="3657600" indent="0">
              <a:buNone/>
              <a:defRPr lang="ru-ru" sz="2000"/>
            </a:lvl9pPr>
          </a:lstStyle>
          <a:p>
            <a:pPr>
              <a:defRPr lang="ru-ru"/>
            </a:pPr>
            <a:r>
              <a:t>Вставка рисунка</a:t>
            </a:r>
            <a:endParaRPr lang="en-us"/>
          </a:p>
        </p:txBody>
      </p:sp>
      <p:sp>
        <p:nvSpPr>
          <p:cNvPr id="4" name="Text Placeholder 3"/>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SBIAACEqAACgIwAAEAAAACYAAAAIAAAAAaAAAAAAAAA="/>
              </a:ext>
            </a:extLst>
          </p:cNvSpPr>
          <p:nvPr>
            <p:ph idx="2"/>
          </p:nvPr>
        </p:nvSpPr>
        <p:spPr>
          <a:xfrm>
            <a:off x="913765" y="2971800"/>
            <a:ext cx="5934710" cy="2819400"/>
          </a:xfrm>
        </p:spPr>
        <p:txBody>
          <a:bodyPr vert="horz" wrap="square" lIns="91440" tIns="45720" rIns="91440" bIns="45720" numCol="1" spcCol="215900" anchor="t">
            <a:prstTxWarp prst="textNoShape">
              <a:avLst/>
            </a:prstTxWarp>
          </a:bodyPr>
          <a:lstStyle>
            <a:lvl1pPr marL="0" indent="0" algn="ctr">
              <a:buNone/>
              <a:defRPr lang="ru-ru" sz="1800"/>
            </a:lvl1pPr>
            <a:lvl2pPr marL="457200" indent="0">
              <a:buNone/>
              <a:defRPr lang="ru-ru" sz="1400"/>
            </a:lvl2pPr>
            <a:lvl3pPr marL="914400" indent="0">
              <a:buNone/>
              <a:defRPr lang="ru-ru" sz="1200"/>
            </a:lvl3pPr>
            <a:lvl4pPr marL="1371600" indent="0">
              <a:buNone/>
              <a:defRPr lang="ru-ru" sz="1000"/>
            </a:lvl4pPr>
            <a:lvl5pPr marL="1828800" indent="0">
              <a:buNone/>
              <a:defRPr lang="ru-ru" sz="1000"/>
            </a:lvl5pPr>
            <a:lvl6pPr marL="2286000" indent="0">
              <a:buNone/>
              <a:defRPr lang="ru-ru" sz="1000"/>
            </a:lvl6pPr>
            <a:lvl7pPr marL="2743200" indent="0">
              <a:buNone/>
              <a:defRPr lang="ru-ru" sz="1000"/>
            </a:lvl7pPr>
            <a:lvl8pPr marL="3200400" indent="0">
              <a:buNone/>
              <a:defRPr lang="ru-ru" sz="1000"/>
            </a:lvl8pPr>
            <a:lvl9pPr marL="3657600" indent="0">
              <a:buNone/>
              <a:defRPr lang="ru-ru" sz="1000"/>
            </a:lvl9pPr>
          </a:lstStyle>
          <a:p>
            <a:pPr>
              <a:defRPr lang="ru-ru"/>
            </a:pPr>
            <a:r>
              <a:t>Образец текста</a:t>
            </a:r>
          </a:p>
        </p:txBody>
      </p:sp>
      <p:sp>
        <p:nvSpPr>
          <p:cNvPr id="5" name="Date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8LwAAMSQAABxAAABwJgAAEAAAACYAAAAIAAAAAIAAAAAAAAA="/>
              </a:ext>
            </a:extLst>
          </p:cNvSpPr>
          <p:nvPr>
            <p:ph type="dt" sz="half" idx="10"/>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422B-65F1-E0B4-BF0D-93E10C4349C6}" type="datetime1">
              <a:rPr lang="ru-ru"/>
              <a:t>08.04.2019</a:t>
            </a:fld>
            <a:endParaRPr lang="ru-ru"/>
          </a:p>
        </p:txBody>
      </p:sp>
      <p:sp>
        <p:nvSpPr>
          <p:cNvPr id="6" name="Foot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SQAAKsuAABwJgAAEAAAACYAAAAIAAAAAIAAAAAAAAA="/>
              </a:ext>
            </a:extLst>
          </p:cNvSpPr>
          <p:nvPr>
            <p:ph type="ftr" sz="quarter" idx="11"/>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7" name="Slide Number Placeholder 6"/>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tQAAAMSQAAFBFAABwJgAAEAAAACYAAAAIAAAAAIAAAAAAAAA="/>
              </a:ext>
            </a:extLst>
          </p:cNvSpPr>
          <p:nvPr>
            <p:ph type="sldNum" sz="quarter" idx="12"/>
          </p:nvPr>
        </p:nvSpPr>
        <p:spPr/>
        <p:txBody>
          <a:bodyPr/>
          <a:lstStyle>
            <a:lvl1pPr>
              <a:defRPr lang="ru-ru"/>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59D0-9EF1-E0AF-BF0D-68FA1743493D}" type="slidenum">
              <a:rPr lang="ru-ru"/>
              <a:t>‹#›</a:t>
            </a:fld>
            <a:endParaRPr lang="ru-ru"/>
          </a:p>
        </p:txBody>
      </p:sp>
    </p:spTree>
  </p:cSld>
  <p:clrMapOvr>
    <a:masterClrMapping/>
  </p:clrMapOvr>
</p:sldLayout>
</file>

<file path=ppt/slideMasters/_rels/slideMaster1.xml.rels><?xml version="1.0" encoding="UTF-8" standalone="yes" ?>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theme" Target="../theme/theme1.xml"/></Relationships>
</file>

<file path=ppt/slideMasters/slideMaster1.xml><?xml version="1.0" encoding="utf-8"?>
<p:sldMaster xmlns:p="http://schemas.openxmlformats.org/presentationml/2006/main" xmlns:p14="http://schemas.microsoft.com/office/powerpoint/2010/main" xmlns:r="http://schemas.openxmlformats.org/officeDocument/2006/relationships" xmlns:a="http://schemas.openxmlformats.org/drawingml/2006/main">
  <p:cSld>
    <p:bg>
      <p:bgPr>
        <a:blipFill>
          <a:blip r:embed="rId1"/>
          <a:srcRect/>
          <a:stretch/>
        </a:blipFill>
        <a:effectLst/>
      </p:bgPr>
    </p:bg>
    <p:spTree>
      <p:nvGrpSpPr>
        <p:cNvPr id="1" name=""/>
        <p:cNvGrpSpPr/>
        <p:nvPr/>
      </p:nvGrpSpPr>
      <p:grpSpPr>
        <a:xfrm>
          <a:off x="0" y="0"/>
          <a:ext cx="0" cy="0"/>
          <a:chOff x="0" y="0"/>
          <a:chExt cx="0" cy="0"/>
        </a:xfrm>
      </p:grpSpPr>
      <p:sp>
        <p:nvSpPr>
          <p:cNvPr id="2" name="Title Placeholder 1"/>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fBQAAwAMAAFBFAADpCwAAEAAAACYAAAAIAAAAvy8AAAAAAAA="/>
              </a:ext>
            </a:extLst>
          </p:cNvSpPr>
          <p:nvPr>
            <p:ph type="title"/>
          </p:nvPr>
        </p:nvSpPr>
        <p:spPr>
          <a:xfrm>
            <a:off x="913765" y="609600"/>
            <a:ext cx="10353675" cy="1326515"/>
          </a:xfrm>
          <a:prstGeom prst="rect">
            <a:avLst/>
          </a:prstGeom>
        </p:spPr>
        <p:txBody>
          <a:bodyPr vert="horz" wrap="square" lIns="91440" tIns="45720" rIns="91440" bIns="45720" numCol="1" spcCol="215900" anchor="ctr">
            <a:prstTxWarp prst="textNoShape">
              <a:avLst/>
            </a:prstTxWarp>
          </a:bodyPr>
          <a:lstStyle/>
          <a:p>
            <a:pPr>
              <a:defRPr lang="ru-ru" cap="all"/>
            </a:pPr>
            <a:r>
              <a:t>Образец заголовка</a:t>
            </a:r>
            <a:endParaRPr lang="en-us" cap="all"/>
          </a:p>
        </p:txBody>
      </p:sp>
      <p:sp>
        <p:nvSpPr>
          <p:cNvPr id="3" name="Text Placeholder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fBQAA5QwAAFBFAACgIwAAEAAAACYAAAAIAAAAPy8AAAAAAAA="/>
              </a:ext>
            </a:extLst>
          </p:cNvSpPr>
          <p:nvPr>
            <p:ph type="body" idx="1"/>
          </p:nvPr>
        </p:nvSpPr>
        <p:spPr>
          <a:xfrm>
            <a:off x="913765" y="2096135"/>
            <a:ext cx="10353675" cy="3695065"/>
          </a:xfrm>
          <a:prstGeom prst="rect">
            <a:avLst/>
          </a:prstGeom>
        </p:spPr>
        <p:txBody>
          <a:bodyPr vert="horz" wrap="square" lIns="91440" tIns="45720" rIns="91440" bIns="45720" numCol="1" spcCol="215900" anchor="t">
            <a:prstTxWarp prst="textNoShape">
              <a:avLst/>
            </a:prstTxWarp>
          </a:bodyPr>
          <a:lstStyle/>
          <a:p>
            <a:pPr>
              <a:defRPr lang="ru-ru"/>
            </a:pPr>
            <a:r>
              <a:t>Образец текста</a:t>
            </a:r>
          </a:p>
          <a:p>
            <a:pPr lvl="1">
              <a:defRPr lang="ru-ru"/>
            </a:pPr>
            <a:r>
              <a:t>Второй уровень</a:t>
            </a:r>
          </a:p>
          <a:p>
            <a:pPr lvl="2">
              <a:defRPr lang="ru-ru"/>
            </a:pPr>
            <a:r>
              <a:t>Третий уровень</a:t>
            </a:r>
          </a:p>
          <a:p>
            <a:pPr lvl="3">
              <a:defRPr lang="ru-ru"/>
            </a:pPr>
            <a:r>
              <a:t>Четвертый уровень</a:t>
            </a:r>
          </a:p>
          <a:p>
            <a:pPr lvl="4">
              <a:defRPr lang="ru-ru"/>
            </a:pPr>
            <a:r>
              <a:t>Пятый уровень</a:t>
            </a:r>
            <a:endParaRPr lang="en-us"/>
          </a:p>
        </p:txBody>
      </p:sp>
      <p:sp>
        <p:nvSpPr>
          <p:cNvPr id="4" name="Date Placeholder 3"/>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8LwAAMSQAABxAAABwJgAAEAAAACYAAAAIAAAAv48AAAAAAAA="/>
              </a:ext>
            </a:extLst>
          </p:cNvSpPr>
          <p:nvPr>
            <p:ph type="dt" sz="half" idx="2"/>
          </p:nvPr>
        </p:nvSpPr>
        <p:spPr>
          <a:xfrm>
            <a:off x="7678420" y="5883275"/>
            <a:ext cx="2743200" cy="365125"/>
          </a:xfrm>
          <a:prstGeom prst="rect">
            <a:avLst/>
          </a:prstGeom>
        </p:spPr>
        <p:txBody>
          <a:bodyPr vert="horz" wrap="square" lIns="91440" tIns="45720" rIns="91440" bIns="45720" numCol="1" spcCol="215900" anchor="ctr">
            <a:prstTxWarp prst="textNoShape">
              <a:avLst/>
            </a:prstTxWarp>
          </a:bodyPr>
          <a:lstStyle>
            <a:lvl1pPr algn="r">
              <a:defRPr lang="ru-ru" sz="1000">
                <a:solidFill>
                  <a:srgbClr val="FFFFFF"/>
                </a:solidFill>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671C-52F1-E091-BF0D-A4C4294349F1}" type="datetime1">
              <a:rPr lang="ru-ru"/>
              <a:t/>
            </a:fld>
            <a:endParaRPr lang="ru-ru"/>
          </a:p>
        </p:txBody>
      </p:sp>
      <p:sp>
        <p:nvSpPr>
          <p:cNvPr id="5" name="Footer Placeholder 4"/>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fBQAAMSQAAKsuAABwJgAAEAAAACYAAAAIAAAAv48AAAAAAAA="/>
              </a:ext>
            </a:extLst>
          </p:cNvSpPr>
          <p:nvPr>
            <p:ph type="ftr" sz="quarter" idx="3"/>
          </p:nvPr>
        </p:nvSpPr>
        <p:spPr>
          <a:xfrm>
            <a:off x="913765" y="5883275"/>
            <a:ext cx="6672580" cy="365125"/>
          </a:xfrm>
          <a:prstGeom prst="rect">
            <a:avLst/>
          </a:prstGeom>
        </p:spPr>
        <p:txBody>
          <a:bodyPr vert="horz" wrap="square" lIns="91440" tIns="45720" rIns="91440" bIns="45720" numCol="1" spcCol="215900" anchor="ctr">
            <a:prstTxWarp prst="textNoShape">
              <a:avLst/>
            </a:prstTxWarp>
          </a:bodyPr>
          <a:lstStyle>
            <a:lvl1pPr algn="l">
              <a:defRPr lang="ru-ru" sz="1000">
                <a:solidFill>
                  <a:srgbClr val="FFFFFF"/>
                </a:solidFill>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endParaRPr lang="ru-ru"/>
          </a:p>
        </p:txBody>
      </p:sp>
      <p:sp>
        <p:nvSpPr>
          <p:cNvPr id="6" name="Slide Number Placeholder 5"/>
          <p:cNvSpPr>
            <a:spLocks noGrp="1" noChangeArrowheads="1"/>
            <a:extLst>
              <a:ext uri="smNativeData">
                <pr:smNativeData xmlns:pr="smNativeData" val="SMDATA_13_dwxZXxMAAAAlAAAAZAAAAA0AAAAAkAAAAEgAAACQAAAASAAAAAAAAAABAAAAAAAAAAEAAABQAAAAAAAAAAAA4D8AAAAAAADgPwAAAAAAAOA/AAAAAAAA4D8AAAAAAADgPwAAAAAAAOA/AAAAAAAA4D8AAAAAAADgPwAAAAAAAOA/AAAAAAAA4D8CAAAAjAAAAAAAAAAAAAAA////AAAAAA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tQAAAMSQAAFBFAABwJgAAEAAAACYAAAAIAAAAv48AAAAAAAA="/>
              </a:ext>
            </a:extLst>
          </p:cNvSpPr>
          <p:nvPr>
            <p:ph type="sldNum" sz="quarter" idx="4"/>
          </p:nvPr>
        </p:nvSpPr>
        <p:spPr>
          <a:xfrm>
            <a:off x="10513695" y="5883275"/>
            <a:ext cx="753745" cy="365125"/>
          </a:xfrm>
          <a:prstGeom prst="rect">
            <a:avLst/>
          </a:prstGeom>
        </p:spPr>
        <p:txBody>
          <a:bodyPr vert="horz" wrap="square" lIns="91440" tIns="45720" rIns="91440" bIns="45720" numCol="1" spcCol="215900" anchor="ctr">
            <a:prstTxWarp prst="textNoShape">
              <a:avLst/>
            </a:prstTxWarp>
          </a:bodyPr>
          <a:lstStyle>
            <a:lvl1pPr algn="r">
              <a:defRPr lang="ru-ru" sz="1000">
                <a:solidFill>
                  <a:srgbClr val="FFFFFF"/>
                </a:solidFill>
              </a:defRPr>
            </a:lvl1pPr>
            <a:lvl2pPr>
              <a:defRPr lang="en-us"/>
            </a:lvl2pPr>
            <a:lvl3pPr>
              <a:defRPr lang="en-us"/>
            </a:lvl3pPr>
            <a:lvl4pPr>
              <a:defRPr lang="en-us"/>
            </a:lvl4pPr>
            <a:lvl5pPr>
              <a:defRPr lang="en-us"/>
            </a:lvl5pPr>
            <a:lvl6pPr>
              <a:defRPr lang="en-us"/>
            </a:lvl6pPr>
            <a:lvl7pPr>
              <a:defRPr lang="en-us"/>
            </a:lvl7pPr>
            <a:lvl8pPr>
              <a:defRPr lang="en-us"/>
            </a:lvl8pPr>
            <a:lvl9pPr>
              <a:defRPr lang="en-us"/>
            </a:lvl9pPr>
          </a:lstStyle>
          <a:p>
            <a:pPr>
              <a:defRPr lang="en-us"/>
            </a:pPr>
            <a:fld id="{1CB56734-7AF1-E091-BF0D-8CC4294349D9}" type="slidenum">
              <a:rPr lang="ru-ru"/>
              <a:t/>
            </a:fld>
            <a:endParaRPr lang="ru-ru"/>
          </a:p>
        </p:txBody>
      </p:sp>
    </p:spTree>
  </p:cSld>
  <p:clrMap bg1="lt1" tx1="dk1" bg2="lt2" tx2="dk2" accent1="accent1" accent2="accent2" accent3="accent3" accent4="accent4" accent5="accent5" accent6="accent6" hlink="hlink" folHlink="folHlink"/>
  <p:sldLayoutIdLst>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 id="2147483882" r:id="rId13"/>
    <p:sldLayoutId id="2147483883" r:id="rId14"/>
    <p:sldLayoutId id="2147483884" r:id="rId15"/>
    <p:sldLayoutId id="2147483885" r:id="rId16"/>
    <p:sldLayoutId id="2147483886" r:id="rId17"/>
    <p:sldLayoutId id="2147483887" r:id="rId18"/>
  </p:sldLayoutIdLst>
  <p:hf sldNum="0" hdr="0" ftr="0" dt="0"/>
  <p:txStyles>
    <p:titleStyle>
      <a:lvl1pPr marL="0" marR="0" indent="0" algn="ctr" defTabSz="914400">
        <a:lnSpc>
          <a:spcPct val="90000"/>
        </a:lnSpc>
        <a:spcBef>
          <a:spcPts val="0"/>
        </a:spcBef>
        <a:spcAft>
          <a:spcPts val="0"/>
        </a:spcAft>
        <a:buNone/>
        <a:tabLst/>
        <a:defRPr lang="ru-ru" sz="3400" b="1" i="0" u="none" strike="noStrike" kern="1" cap="all" spc="0" baseline="0">
          <a:solidFill>
            <a:schemeClr val="tx1"/>
          </a:solidFill>
          <a:effectLst>
            <a:outerShdw dist="63500" dir="3600000" algn="tl" rotWithShape="0">
              <a:srgbClr val="000000">
                <a:alpha val="40000"/>
              </a:srgbClr>
            </a:outerShdw>
          </a:effectLst>
          <a:latin typeface="Bookman Old Style" pitchFamily="0" charset="0"/>
          <a:ea typeface="Bookman Old Style" pitchFamily="0" charset="0"/>
          <a:cs typeface="Bookman Old Style" pitchFamily="0" charset="0"/>
        </a:defRPr>
      </a:lvl1pPr>
      <a:lvl2pPr marL="457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2pPr>
      <a:lvl3pPr marL="914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3pPr>
      <a:lvl4pPr marL="1371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4pPr>
      <a:lvl5pPr marL="18288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5pPr>
      <a:lvl6pPr marL="22860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6pPr>
      <a:lvl7pPr marL="27432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7pPr>
      <a:lvl8pPr marL="32004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8pPr>
      <a:lvl9pPr marL="3657600" marR="0" indent="0" algn="l" defTabSz="914400">
        <a:lnSpc>
          <a:spcPct val="100000"/>
        </a:lnSpc>
        <a:spcBef>
          <a:spcPts val="0"/>
        </a:spcBef>
        <a:spcAft>
          <a:spcPts val="0"/>
        </a:spcAft>
        <a:buNone/>
        <a:tabLst/>
        <a:defRPr lang="ru-ru" sz="1800" b="0" i="0" u="none" strike="noStrike" kern="1" spc="0" baseline="0">
          <a:solidFill>
            <a:schemeClr val="tx1"/>
          </a:solidFill>
          <a:effectLst/>
          <a:latin typeface="Rockwell" pitchFamily="0" charset="0"/>
          <a:ea typeface="Rockwell" pitchFamily="0" charset="0"/>
          <a:cs typeface="Rockwell" pitchFamily="0" charset="0"/>
        </a:defRPr>
      </a:lvl9pPr>
    </p:titleStyle>
    <p:bodyStyle>
      <a:lvl1pPr marL="228600" marR="0" indent="-228600" algn="l" defTabSz="914400">
        <a:lnSpc>
          <a:spcPct val="120000"/>
        </a:lnSpc>
        <a:spcBef>
          <a:spcPts val="1000"/>
        </a:spcBef>
        <a:spcAft>
          <a:spcPts val="0"/>
        </a:spcAft>
        <a:buClrTx/>
        <a:buSzTx/>
        <a:buFont typeface="Arial" pitchFamily="2" charset="-52"/>
        <a:buChar char="•"/>
        <a:tabLst/>
        <a:defRPr lang="ru-ru" sz="2000" b="0" i="0" u="none" strike="noStrike" kern="1" spc="0" baseline="0">
          <a:solidFill>
            <a:schemeClr val="tx1"/>
          </a:solidFill>
          <a:effectLst>
            <a:outerShdw dist="63500" dir="3600000" algn="tl" rotWithShape="0">
              <a:srgbClr val="000000">
                <a:alpha val="40000"/>
              </a:srgbClr>
            </a:outerShdw>
          </a:effectLst>
          <a:latin typeface="Rockwell" pitchFamily="0" charset="0"/>
          <a:ea typeface="Rockwell" pitchFamily="0" charset="0"/>
          <a:cs typeface="Rockwell" pitchFamily="0" charset="0"/>
        </a:defRPr>
      </a:lvl1pPr>
      <a:lvl2pPr marL="685800" marR="0" indent="-228600" algn="l" defTabSz="914400">
        <a:lnSpc>
          <a:spcPct val="120000"/>
        </a:lnSpc>
        <a:spcBef>
          <a:spcPts val="500"/>
        </a:spcBef>
        <a:spcAft>
          <a:spcPts val="0"/>
        </a:spcAft>
        <a:buClrTx/>
        <a:buSzTx/>
        <a:buFont typeface="Arial" pitchFamily="2" charset="-52"/>
        <a:buChar char="•"/>
        <a:tabLst/>
        <a:defRPr lang="ru-ru" sz="1800" b="0" i="0" u="none" strike="noStrike" kern="1" spc="0" baseline="0">
          <a:solidFill>
            <a:schemeClr val="tx1"/>
          </a:solidFill>
          <a:effectLst>
            <a:outerShdw dist="63500" dir="3600000" algn="tl" rotWithShape="0">
              <a:srgbClr val="000000">
                <a:alpha val="40000"/>
              </a:srgbClr>
            </a:outerShdw>
          </a:effectLst>
          <a:latin typeface="Rockwell" pitchFamily="0" charset="0"/>
          <a:ea typeface="Rockwell" pitchFamily="0" charset="0"/>
          <a:cs typeface="Rockwell" pitchFamily="0" charset="0"/>
        </a:defRPr>
      </a:lvl2pPr>
      <a:lvl3pPr marL="1143000" marR="0" indent="-228600" algn="l" defTabSz="914400">
        <a:lnSpc>
          <a:spcPct val="120000"/>
        </a:lnSpc>
        <a:spcBef>
          <a:spcPts val="500"/>
        </a:spcBef>
        <a:spcAft>
          <a:spcPts val="0"/>
        </a:spcAft>
        <a:buClrTx/>
        <a:buSzTx/>
        <a:buFont typeface="Arial" pitchFamily="2" charset="-52"/>
        <a:buChar char="•"/>
        <a:tabLst/>
        <a:defRPr lang="ru-ru" sz="1600" b="0" i="0" u="none" strike="noStrike" kern="1" spc="0" baseline="0">
          <a:solidFill>
            <a:schemeClr val="tx1"/>
          </a:solidFill>
          <a:effectLst>
            <a:outerShdw dist="63500" dir="3600000" algn="tl" rotWithShape="0">
              <a:srgbClr val="000000">
                <a:alpha val="40000"/>
              </a:srgbClr>
            </a:outerShdw>
          </a:effectLst>
          <a:latin typeface="Rockwell" pitchFamily="0" charset="0"/>
          <a:ea typeface="Rockwell" pitchFamily="0" charset="0"/>
          <a:cs typeface="Rockwell" pitchFamily="0" charset="0"/>
        </a:defRPr>
      </a:lvl3pPr>
      <a:lvl4pPr marL="1600200" marR="0" indent="-228600" algn="l" defTabSz="914400">
        <a:lnSpc>
          <a:spcPct val="120000"/>
        </a:lnSpc>
        <a:spcBef>
          <a:spcPts val="500"/>
        </a:spcBef>
        <a:spcAft>
          <a:spcPts val="0"/>
        </a:spcAft>
        <a:buClrTx/>
        <a:buSzTx/>
        <a:buFont typeface="Arial" pitchFamily="2" charset="-52"/>
        <a:buChar char="•"/>
        <a:tabLst/>
        <a:defRPr lang="ru-ru" sz="1400" b="0" i="0" u="none" strike="noStrike" kern="1" spc="0" baseline="0">
          <a:solidFill>
            <a:schemeClr val="tx1"/>
          </a:solidFill>
          <a:effectLst>
            <a:outerShdw dist="63500" dir="3600000" algn="tl" rotWithShape="0">
              <a:srgbClr val="000000">
                <a:alpha val="40000"/>
              </a:srgbClr>
            </a:outerShdw>
          </a:effectLst>
          <a:latin typeface="Rockwell" pitchFamily="0" charset="0"/>
          <a:ea typeface="Rockwell" pitchFamily="0" charset="0"/>
          <a:cs typeface="Rockwell" pitchFamily="0" charset="0"/>
        </a:defRPr>
      </a:lvl4pPr>
      <a:lvl5pPr marL="2057400" marR="0" indent="-228600" algn="l" defTabSz="914400">
        <a:lnSpc>
          <a:spcPct val="120000"/>
        </a:lnSpc>
        <a:spcBef>
          <a:spcPts val="500"/>
        </a:spcBef>
        <a:spcAft>
          <a:spcPts val="0"/>
        </a:spcAft>
        <a:buClrTx/>
        <a:buSzTx/>
        <a:buFont typeface="Arial" pitchFamily="2" charset="-52"/>
        <a:buChar char="•"/>
        <a:tabLst/>
        <a:defRPr lang="ru-ru" sz="1200" b="0" i="0" u="none" strike="noStrike" kern="1" spc="0" baseline="0">
          <a:solidFill>
            <a:schemeClr val="tx1"/>
          </a:solidFill>
          <a:effectLst>
            <a:outerShdw dist="63500" dir="3600000" algn="tl" rotWithShape="0">
              <a:srgbClr val="000000">
                <a:alpha val="40000"/>
              </a:srgbClr>
            </a:outerShdw>
          </a:effectLst>
          <a:latin typeface="Rockwell" pitchFamily="0" charset="0"/>
          <a:ea typeface="Rockwell" pitchFamily="0" charset="0"/>
          <a:cs typeface="Rockwell" pitchFamily="0" charset="0"/>
        </a:defRPr>
      </a:lvl5pPr>
      <a:lvl6pPr marL="2514600" marR="0" indent="-228600" algn="l" defTabSz="914400">
        <a:lnSpc>
          <a:spcPct val="120000"/>
        </a:lnSpc>
        <a:spcBef>
          <a:spcPts val="500"/>
        </a:spcBef>
        <a:spcAft>
          <a:spcPts val="0"/>
        </a:spcAft>
        <a:buClrTx/>
        <a:buSzTx/>
        <a:buFont typeface="Arial" pitchFamily="2" charset="-52"/>
        <a:buChar char="•"/>
        <a:tabLst/>
        <a:defRPr lang="ru-ru" sz="1200" b="0" i="0" u="none" strike="noStrike" kern="1" spc="0" baseline="0">
          <a:solidFill>
            <a:schemeClr val="tx1"/>
          </a:solidFill>
          <a:effectLst>
            <a:outerShdw dist="63500" dir="3600000" algn="tl" rotWithShape="0">
              <a:srgbClr val="000000">
                <a:alpha val="40000"/>
              </a:srgbClr>
            </a:outerShdw>
          </a:effectLst>
          <a:latin typeface="Rockwell" pitchFamily="0" charset="0"/>
          <a:ea typeface="Rockwell" pitchFamily="0" charset="0"/>
          <a:cs typeface="Rockwell" pitchFamily="0" charset="0"/>
        </a:defRPr>
      </a:lvl6pPr>
      <a:lvl7pPr marL="2971800" marR="0" indent="-228600" algn="l" defTabSz="914400">
        <a:lnSpc>
          <a:spcPct val="120000"/>
        </a:lnSpc>
        <a:spcBef>
          <a:spcPts val="500"/>
        </a:spcBef>
        <a:spcAft>
          <a:spcPts val="0"/>
        </a:spcAft>
        <a:buClrTx/>
        <a:buSzTx/>
        <a:buFont typeface="Arial" pitchFamily="2" charset="-52"/>
        <a:buChar char="•"/>
        <a:tabLst/>
        <a:defRPr lang="ru-ru" sz="1200" b="0" i="0" u="none" strike="noStrike" kern="1" spc="0" baseline="0">
          <a:solidFill>
            <a:schemeClr val="tx1"/>
          </a:solidFill>
          <a:effectLst>
            <a:outerShdw dist="63500" dir="3600000" algn="tl" rotWithShape="0">
              <a:srgbClr val="000000">
                <a:alpha val="40000"/>
              </a:srgbClr>
            </a:outerShdw>
          </a:effectLst>
          <a:latin typeface="Rockwell" pitchFamily="0" charset="0"/>
          <a:ea typeface="Rockwell" pitchFamily="0" charset="0"/>
          <a:cs typeface="Rockwell" pitchFamily="0" charset="0"/>
        </a:defRPr>
      </a:lvl7pPr>
      <a:lvl8pPr marL="3429000" marR="0" indent="-228600" algn="l" defTabSz="914400">
        <a:lnSpc>
          <a:spcPct val="120000"/>
        </a:lnSpc>
        <a:spcBef>
          <a:spcPts val="500"/>
        </a:spcBef>
        <a:spcAft>
          <a:spcPts val="0"/>
        </a:spcAft>
        <a:buClrTx/>
        <a:buSzTx/>
        <a:buFont typeface="Arial" pitchFamily="2" charset="-52"/>
        <a:buChar char="•"/>
        <a:tabLst/>
        <a:defRPr lang="ru-ru" sz="1200" b="0" i="0" u="none" strike="noStrike" kern="1" spc="0" baseline="0">
          <a:solidFill>
            <a:schemeClr val="tx1"/>
          </a:solidFill>
          <a:effectLst>
            <a:outerShdw dist="63500" dir="3600000" algn="tl" rotWithShape="0">
              <a:srgbClr val="000000">
                <a:alpha val="40000"/>
              </a:srgbClr>
            </a:outerShdw>
          </a:effectLst>
          <a:latin typeface="Rockwell" pitchFamily="0" charset="0"/>
          <a:ea typeface="Rockwell" pitchFamily="0" charset="0"/>
          <a:cs typeface="Rockwell" pitchFamily="0" charset="0"/>
        </a:defRPr>
      </a:lvl8pPr>
      <a:lvl9pPr marL="3886200" marR="0" indent="-228600" algn="l" defTabSz="914400">
        <a:lnSpc>
          <a:spcPct val="120000"/>
        </a:lnSpc>
        <a:spcBef>
          <a:spcPts val="500"/>
        </a:spcBef>
        <a:spcAft>
          <a:spcPts val="0"/>
        </a:spcAft>
        <a:buClrTx/>
        <a:buSzTx/>
        <a:buFont typeface="Arial" pitchFamily="2" charset="-52"/>
        <a:buChar char="•"/>
        <a:tabLst/>
        <a:defRPr lang="ru-ru" sz="1200" b="0" i="0" u="none" strike="noStrike" kern="1" spc="0" baseline="0">
          <a:solidFill>
            <a:schemeClr val="tx1"/>
          </a:solidFill>
          <a:effectLst>
            <a:outerShdw dist="63500" dir="3600000" algn="tl" rotWithShape="0">
              <a:srgbClr val="000000">
                <a:alpha val="40000"/>
              </a:srgbClr>
            </a:outerShdw>
          </a:effectLst>
          <a:latin typeface="Rockwell" pitchFamily="0" charset="0"/>
          <a:ea typeface="Rockwell" pitchFamily="0" charset="0"/>
          <a:cs typeface="Rockwell" pitchFamily="0" charset="0"/>
        </a:defRPr>
      </a:lvl9pPr>
    </p:bodyStyle>
    <p:other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Rockwell" pitchFamily="0" charset="0"/>
          <a:ea typeface="Rockwell" pitchFamily="0" charset="0"/>
          <a:cs typeface="Rockwell" pitchFamily="0" charset="0"/>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Rockwell" pitchFamily="0" charset="0"/>
          <a:ea typeface="Rockwell" pitchFamily="0" charset="0"/>
          <a:cs typeface="Rockwell" pitchFamily="0" charset="0"/>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Rockwell" pitchFamily="0" charset="0"/>
          <a:ea typeface="Rockwell" pitchFamily="0" charset="0"/>
          <a:cs typeface="Rockwell" pitchFamily="0" charset="0"/>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Rockwell" pitchFamily="0" charset="0"/>
          <a:ea typeface="Rockwell" pitchFamily="0" charset="0"/>
          <a:cs typeface="Rockwell" pitchFamily="0" charset="0"/>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Rockwell" pitchFamily="0" charset="0"/>
          <a:ea typeface="Rockwell" pitchFamily="0" charset="0"/>
          <a:cs typeface="Rockwell" pitchFamily="0" charset="0"/>
        </a:defRPr>
      </a:lvl5pPr>
      <a:lvl6pPr marL="22860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Rockwell" pitchFamily="0" charset="0"/>
          <a:ea typeface="Rockwell" pitchFamily="0" charset="0"/>
          <a:cs typeface="Rockwell" pitchFamily="0" charset="0"/>
        </a:defRPr>
      </a:lvl6pPr>
      <a:lvl7pPr marL="2743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Rockwell" pitchFamily="0" charset="0"/>
          <a:ea typeface="Rockwell" pitchFamily="0" charset="0"/>
          <a:cs typeface="Rockwell" pitchFamily="0" charset="0"/>
        </a:defRPr>
      </a:lvl7pPr>
      <a:lvl8pPr marL="3200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Rockwell" pitchFamily="0" charset="0"/>
          <a:ea typeface="Rockwell" pitchFamily="0" charset="0"/>
          <a:cs typeface="Rockwell" pitchFamily="0" charset="0"/>
        </a:defRPr>
      </a:lvl8pPr>
      <a:lvl9pPr marL="3657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Rockwell" pitchFamily="0" charset="0"/>
          <a:ea typeface="Rockwell" pitchFamily="0" charset="0"/>
          <a:cs typeface="Rockwell" pitchFamily="0" charset="0"/>
        </a:defRPr>
      </a:lvl9pPr>
    </p:otherStyle>
  </p:txStyles>
</p:sldMaster>
</file>

<file path=ppt/slides/_rels/slide1.xml.rels><?xml version="1.0" encoding="UTF-8" standalone="yes" ?>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1.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2.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3.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4.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5.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6.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16.jpeg"/><Relationship Id="rId4" Type="http://schemas.openxmlformats.org/officeDocument/2006/relationships/image" Target="../media/image17.png"/></Relationships>
</file>

<file path=ppt/slides/_rels/slide17.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8.jpeg"/><Relationship Id="rId4" Type="http://schemas.openxmlformats.org/officeDocument/2006/relationships/image" Target="../media/image17.png"/></Relationships>
</file>

<file path=ppt/slides/_rels/slide18.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9.jpeg"/><Relationship Id="rId4" Type="http://schemas.openxmlformats.org/officeDocument/2006/relationships/image" Target="../media/image17.png"/></Relationships>
</file>

<file path=ppt/slides/_rels/slide19.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7.jpeg"/><Relationship Id="rId4" Type="http://schemas.openxmlformats.org/officeDocument/2006/relationships/image" Target="../media/image17.png"/></Relationships>
</file>

<file path=ppt/slides/_rels/slide2.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3.jpeg"/><Relationship Id="rId4" Type="http://schemas.openxmlformats.org/officeDocument/2006/relationships/image" Target="../media/image17.png"/></Relationships>
</file>

<file path=ppt/slides/_rels/slide21.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5.jpeg"/><Relationship Id="rId4" Type="http://schemas.openxmlformats.org/officeDocument/2006/relationships/image" Target="../media/image17.png"/></Relationships>
</file>

<file path=ppt/slides/_rels/slide22.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8.png"/></Relationships>
</file>

<file path=ppt/slides/_rels/slide23.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18.png"/></Relationships>
</file>

<file path=ppt/slides/_rels/slide24.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18.png"/></Relationships>
</file>

<file path=ppt/slides/_rels/slide25.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18.png"/></Relationships>
</file>

<file path=ppt/slides/_rels/slide26.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8.png"/></Relationships>
</file>

<file path=ppt/slides/_rels/slide27.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8.png"/></Relationships>
</file>

<file path=ppt/slides/_rels/slide28.xml.rels><?xml version="1.0" encoding="UTF-8" standalone="yes" ?>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3.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8.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9.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Заголовок 1"/>
          <p:cNvSpPr>
            <a:spLocks noGrp="1" noChangeArrowheads="1"/>
            <a:extLst>
              <a:ext uri="smNativeData">
                <pr:smNativeData xmlns:pr="smNativeData" val="SMDATA_13_dwxZXxMAAAAlAAAAZAAAAA0AAAAAkAAAAEgAAACQAAAASAAAAAAAAAAC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exUQFAAAAAQAAAAAAAAAAAAAAAAAAAAAAAAAAAAAAAAAAAAAAAAAA////An9/fwAqW38DzMzMAMDA/wB/f38AAAAAAAAAAAAAAAAAAAAAAAAAAAAhAAAAGAAAABQAAADQCQAA6AYAADBBAACYFQAAAAAAACYAAAAIAAAAAQAAAAAAAAA="/>
              </a:ext>
            </a:extLst>
          </p:cNvSpPr>
          <p:nvPr>
            <p:ph type="ctrTitle"/>
          </p:nvPr>
        </p:nvSpPr>
        <p:spPr>
          <a:xfrm>
            <a:off x="1595120" y="1122680"/>
            <a:ext cx="9001760" cy="2387600"/>
          </a:xfrm>
        </p:spPr>
        <p:txBody>
          <a:bodyPr/>
          <a:lstStyle/>
          <a:p>
            <a:pPr>
              <a:defRPr lang="ru-ru" cap="all"/>
            </a:pPr>
            <a:br/>
            <a:r>
              <a:rPr lang="en-us" cap="all"/>
              <a:t>drilling rig</a:t>
            </a:r>
          </a:p>
        </p:txBody>
      </p:sp>
      <p:sp>
        <p:nvSpPr>
          <p:cNvPr id="3" name="Подзаголовок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exUQFAAAAAQAAAAAAAAAAAAAAAAAAAAAAAAAAAAAAAAAAAAAAAAAA////An9/fwAqW38DzMzMAMDA/wB/f38AAAAAAAAAAAAAAAAAAAAAAAAAAAAhAAAAGAAAABQAAADQCQAAKRYAADBBAABYIAAAAAAAACYAAAAIAAAAAQAAAAAAAAA="/>
              </a:ext>
            </a:extLst>
          </p:cNvSpPr>
          <p:nvPr>
            <p:ph type="subTitle" idx="1"/>
          </p:nvPr>
        </p:nvSpPr>
        <p:spPr>
          <a:xfrm>
            <a:off x="1595120" y="3602355"/>
            <a:ext cx="9001760" cy="1655445"/>
          </a:xfrm>
        </p:spPr>
        <p:txBody>
          <a:bodyPr/>
          <a:lstStyle/>
          <a:p>
            <a:pPr>
              <a:defRPr lang="ru-ru"/>
            </a:pPr>
          </a:p>
        </p:txBody>
      </p:sp>
    </p:spTree>
  </p:cSld>
  <p:clrMapOvr>
    <a:masterClrMapping/>
  </p:clrMapOvr>
  <p:transition spd="slow" p14:dur="2000">
    <p:fade/>
    <p:extLst>
      <p:ext uri="smNativeData">
        <pr:smNativeData xmlns:pr="smNativeData" val="dwxZXwAAAADQBwAAAAAAAAYAAAAAAAAAAAAAAAAAAAAAAAAAAQAAAAAAAAAAAAAAAAAAAAAAAAAAAAAA"/>
      </p:ext>
    </p:extLst>
  </p:transition>
  <p:timing>
    <p:tnLst>
      <p:par>
        <p:cTn id="1" dur="indefinite" restart="never" nodeType="tmRoot"/>
      </p:par>
    </p:tnLst>
  </p:timing>
</p:sld>
</file>

<file path=ppt/slides/slide10.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zJgAAAAAAAABLAAAwKgAAEAAAACYAAAAIAAAAASAAAAAAAAA="/>
              </a:ext>
            </a:extLst>
          </p:cNvSpPr>
          <p:nvPr>
            <p:ph type="body" idx="1"/>
          </p:nvPr>
        </p:nvSpPr>
        <p:spPr>
          <a:xfrm>
            <a:off x="6331585" y="0"/>
            <a:ext cx="5860415" cy="6858000"/>
          </a:xfrm>
        </p:spPr>
        <p:txBody>
          <a:bodyPr vert="horz" wrap="square" lIns="91440" tIns="45720" rIns="91440" bIns="45720" numCol="1" spcCol="215900" anchor="t">
            <a:prstTxWarp prst="textNoShape">
              <a:avLst/>
            </a:prstTxWarp>
          </a:bodyPr>
          <a:lstStyle/>
          <a:p>
            <a:pPr marL="0" indent="0">
              <a:buNone/>
              <a:defRPr lang="ru-ru"/>
            </a:pPr>
            <a:r>
              <a:rPr lang="en-us" sz="4000"/>
              <a:t>Wedges</a:t>
            </a:r>
            <a:endParaRPr lang="ru-ru" sz="4000"/>
          </a:p>
          <a:p>
            <a:pPr marL="0" indent="0">
              <a:buNone/>
              <a:defRPr lang="ru-ru"/>
            </a:pPr>
            <a:r>
              <a:rPr lang="en-us" sz="2400"/>
              <a:t>Wedges - for drill pipes are used to hang the drilling tools in the rotor table. They are inserted into the tapered hole between the tube and the rotor liners. The use of wedges speeds up tripping operations. Casing wedges are used for launching heavy casing. Pneumatic rotary wedge grip (RCC), built into the rotor and is designed for raising and lowering wedges.</a:t>
            </a:r>
            <a:endParaRPr lang="ru-ru" sz="24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ADJgAAMCoAABAAAAAmAAAACAAAAP//////////"/>
              </a:ext>
            </a:extLst>
          </p:cNvPicPr>
          <p:nvPr/>
        </p:nvPicPr>
        <p:blipFill>
          <a:blip r:embed="rId2"/>
          <a:stretch>
            <a:fillRect/>
          </a:stretch>
        </p:blipFill>
        <p:spPr>
          <a:xfrm>
            <a:off x="0" y="0"/>
            <a:ext cx="6179185" cy="6858000"/>
          </a:xfrm>
          <a:prstGeom prst="rect">
            <a:avLst/>
          </a:prstGeom>
          <a:noFill/>
          <a:ln>
            <a:noFill/>
          </a:ln>
          <a:effectLst/>
        </p:spPr>
      </p:pic>
    </p:spTree>
  </p:cSld>
  <p:clrMapOvr>
    <a:masterClrMapping/>
  </p:clrMapOvr>
  <p:transition spd="slow" p14:dur="3000">
    <p:fade/>
    <p:extLst>
      <p:ext uri="smNativeData">
        <pr:smNativeData xmlns:pr="smNativeData" val="dwxZXwAAAAC4CwAAAAAAAAYAAAAAAAAAAAAAAAAAAAAAAAAAAQAAAAAAAAAAAAAAAAAAAAAAAAAAAAAA"/>
      </p:ext>
    </p:extLst>
  </p:transition>
  <p:timing>
    <p:tnLst>
      <p:par>
        <p:cTn id="1" dur="indefinite" restart="never" nodeType="tmRoot"/>
      </p:par>
    </p:tnLst>
  </p:timing>
</p:sld>
</file>

<file path=ppt/slides/slide11.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UFgAAAAAAAABLAAAwKgAAEAAAACYAAAAIAAAAASAAAAAAAAA="/>
              </a:ext>
            </a:extLst>
          </p:cNvSpPr>
          <p:nvPr>
            <p:ph type="body" idx="1"/>
          </p:nvPr>
        </p:nvSpPr>
        <p:spPr>
          <a:xfrm>
            <a:off x="3629660" y="0"/>
            <a:ext cx="8562340" cy="6858000"/>
          </a:xfrm>
        </p:spPr>
        <p:txBody>
          <a:bodyPr vert="horz" wrap="square" lIns="91440" tIns="45720" rIns="91440" bIns="45720" numCol="1" spcCol="215900" anchor="t">
            <a:prstTxWarp prst="textNoShape">
              <a:avLst/>
            </a:prstTxWarp>
          </a:bodyPr>
          <a:lstStyle/>
          <a:p>
            <a:pPr marL="0" indent="0">
              <a:lnSpc>
                <a:spcPct val="100000"/>
              </a:lnSpc>
              <a:spcBef>
                <a:spcPts val="250"/>
              </a:spcBef>
              <a:buNone/>
              <a:defRPr lang="ru-ru" sz="500"/>
            </a:pPr>
            <a:r>
              <a:rPr lang="en-us" sz="4000"/>
              <a:t>Drill keys</a:t>
            </a:r>
            <a:endParaRPr lang="en-us" sz="4000"/>
          </a:p>
          <a:p>
            <a:pPr marL="0" indent="0">
              <a:lnSpc>
                <a:spcPct val="100000"/>
              </a:lnSpc>
              <a:spcBef>
                <a:spcPts val="250"/>
              </a:spcBef>
              <a:buNone/>
              <a:defRPr lang="ru-ru" sz="500"/>
            </a:pPr>
            <a:r>
              <a:rPr lang="en-us" sz="2400"/>
              <a:t>For screwing and unscrewing the drill and casing pipes used various keys. Some of them are intended for screwing, while others are used for fastening and unfastening the threaded connections of the column. Usually, lightweight circular wrenches for preliminary screwing up of pipes are designed for locks of the same diameter, and heavy machine keys for fastening and unfastening threaded connections — for two, and sometimes more sizes for drill pipes and locks. The operation of fastening and detaching the threaded connections is carried out by two machine keys: one key (retaining) - fixed, and the second - (screwing or detaching) - movable. Keys are hung horizontally and attached to steel ropes to facilitate their movement. Work on the descent and ascent is greatly facilitated by using the automatic drill key battery, installed between the winch and the rotor.</a:t>
            </a:r>
            <a:endParaRPr lang="ru-ru" sz="24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DteL8M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D3FQAAMCoAABAAAAAmAAAACAAAAP//////////"/>
              </a:ext>
            </a:extLst>
          </p:cNvPicPr>
          <p:nvPr/>
        </p:nvPicPr>
        <p:blipFill>
          <a:blip r:embed="rId2"/>
          <a:stretch>
            <a:fillRect/>
          </a:stretch>
        </p:blipFill>
        <p:spPr>
          <a:xfrm>
            <a:off x="0" y="0"/>
            <a:ext cx="3570605" cy="6858000"/>
          </a:xfrm>
          <a:prstGeom prst="rect">
            <a:avLst/>
          </a:prstGeom>
          <a:noFill/>
          <a:ln>
            <a:noFill/>
          </a:ln>
          <a:effectLst/>
        </p:spPr>
      </p:pic>
    </p:spTree>
  </p:cSld>
  <p:clrMapOvr>
    <a:masterClrMapping/>
  </p:clrMapOvr>
  <p:transition spd="slow" p14:dur="3250">
    <p:fade/>
    <p:extLst>
      <p:ext uri="smNativeData">
        <pr:smNativeData xmlns:pr="smNativeData" val="dwxZXwAAAACyDAAAAAAAAAYAAAAAAAAAAAAAAAAAAAAAAAAAAQAAAAAAAAAAAAAAAAAAAAAAAAAAAAAA"/>
      </p:ext>
    </p:extLst>
  </p:transition>
  <p:timing>
    <p:tnLst>
      <p:par>
        <p:cTn id="1" dur="indefinite" restart="never" nodeType="tmRoot"/>
      </p:par>
    </p:tnLst>
  </p:timing>
</p:sld>
</file>

<file path=ppt/slides/slide12.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2JwAAAAAAAABLAAAwKgAAEAAAACYAAAAIAAAAAQAAAAAAAAA="/>
              </a:ext>
            </a:extLst>
          </p:cNvSpPr>
          <p:nvPr>
            <p:ph type="body" idx="1"/>
          </p:nvPr>
        </p:nvSpPr>
        <p:spPr>
          <a:xfrm>
            <a:off x="6414770" y="0"/>
            <a:ext cx="5777230" cy="6858000"/>
          </a:xfrm>
        </p:spPr>
        <p:txBody>
          <a:bodyPr/>
          <a:lstStyle/>
          <a:p>
            <a:pPr marL="0" indent="0">
              <a:buNone/>
              <a:defRPr lang="ru-ru"/>
            </a:pPr>
            <a:r>
              <a:rPr lang="en-us" sz="4000"/>
              <a:t>Rotor</a:t>
            </a:r>
            <a:endParaRPr lang="ru-ru" sz="4000"/>
          </a:p>
          <a:p>
            <a:pPr marL="0" indent="0">
              <a:buNone/>
              <a:defRPr lang="ru-ru"/>
            </a:pPr>
            <a:r>
              <a:rPr lang="en-us" sz="2400"/>
              <a:t>Rotor - designed to transmit rotational motion of the string of drill pipe in the drilling process, keeping it on weight during tripping and auxiliary operations. The rotor is a gearbox that transmits the rotation of a vertically suspended string of drill pipes from a horizontal shaft of a transmission transmission.</a:t>
            </a:r>
            <a:endParaRPr lang="ru-ru" sz="24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sdr8M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CaJgAAMCoAABAAAAAmAAAACAAAAP//////////"/>
              </a:ext>
            </a:extLst>
          </p:cNvPicPr>
          <p:nvPr/>
        </p:nvPicPr>
        <p:blipFill>
          <a:blip r:embed="rId2"/>
          <a:stretch>
            <a:fillRect/>
          </a:stretch>
        </p:blipFill>
        <p:spPr>
          <a:xfrm>
            <a:off x="0" y="0"/>
            <a:ext cx="6275070" cy="6858000"/>
          </a:xfrm>
          <a:prstGeom prst="rect">
            <a:avLst/>
          </a:prstGeom>
          <a:noFill/>
          <a:ln>
            <a:noFill/>
          </a:ln>
          <a:effectLst/>
        </p:spPr>
      </p:pic>
    </p:spTree>
  </p:cSld>
  <p:clrMapOvr>
    <a:masterClrMapping/>
  </p:clrMapOvr>
  <p:transition spd="med" p14:dur="1200">
    <p:dissolve/>
    <p:extLst>
      <p:ext uri="smNativeData">
        <pr:smNativeData xmlns:pr="smNativeData" val="dwxZXwAAAACwBAAAAAAAAAUAAAAAAAAAAAAAAAAAAAAAAAAAAQAAAAAAAAAAAAAAAAAAAAAAAAAAAAAA"/>
      </p:ext>
    </p:extLst>
  </p:transition>
  <p:timing>
    <p:tnLst>
      <p:par>
        <p:cTn id="1" dur="indefinite" restart="never" nodeType="tmRoot"/>
      </p:par>
    </p:tnLst>
  </p:timing>
</p:sld>
</file>

<file path=ppt/slides/slide13.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NKwAAAAAAAABLAAAwKgAAEAAAACYAAAAIAAAAAQAAAAAAAAA="/>
              </a:ext>
            </a:extLst>
          </p:cNvSpPr>
          <p:nvPr>
            <p:ph type="body" idx="1"/>
          </p:nvPr>
        </p:nvSpPr>
        <p:spPr>
          <a:xfrm>
            <a:off x="7079615" y="0"/>
            <a:ext cx="5112385" cy="6858000"/>
          </a:xfrm>
        </p:spPr>
        <p:txBody>
          <a:bodyPr/>
          <a:lstStyle/>
          <a:p>
            <a:pPr marL="0" indent="0">
              <a:buNone/>
              <a:defRPr lang="ru-ru"/>
            </a:pPr>
            <a:r>
              <a:rPr lang="en-us" sz="4000"/>
              <a:t>Swivel</a:t>
            </a:r>
            <a:endParaRPr lang="ru-ru" sz="4000"/>
          </a:p>
          <a:p>
            <a:pPr marL="0" indent="0">
              <a:buNone/>
              <a:defRPr lang="ru-ru"/>
            </a:pPr>
            <a:r>
              <a:rPr lang="en-us" sz="2400"/>
              <a:t>Swivel - designed to connect the pulley system with a drill string. It ensures the rotation of the drill string suspended on the hook and the supply of flushing fluid through it.</a:t>
            </a:r>
            <a:endParaRPr lang="ru-ru" sz="24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AwKgAAMCoAABAAAAAmAAAACAAAAP//////////"/>
              </a:ext>
            </a:extLst>
          </p:cNvPicPr>
          <p:nvPr/>
        </p:nvPicPr>
        <p:blipFill>
          <a:blip r:embed="rId2"/>
          <a:stretch>
            <a:fillRect/>
          </a:stretch>
        </p:blipFill>
        <p:spPr>
          <a:xfrm>
            <a:off x="0" y="0"/>
            <a:ext cx="6858000" cy="6858000"/>
          </a:xfrm>
          <a:prstGeom prst="rect">
            <a:avLst/>
          </a:prstGeom>
          <a:noFill/>
          <a:ln>
            <a:noFill/>
          </a:ln>
          <a:effectLst/>
        </p:spPr>
      </p:pic>
    </p:spTree>
  </p:cSld>
  <p:clrMapOvr>
    <a:masterClrMapping/>
  </p:clrMapOvr>
  <p:transition spd="slow" p14:dur="2500">
    <p:checker/>
    <p:extLst>
      <p:ext uri="smNativeData">
        <pr:smNativeData xmlns:pr="smNativeData" val="dwxZXwAAAADECQAAAAAAAAMAAAAAAAAAAAAAAAAAAAAAAAAAAQAAAAAAAAAAAAAAAAAAAAAAAAAAAAAA"/>
      </p:ext>
    </p:extLst>
  </p:transition>
  <p:timing>
    <p:tnLst>
      <p:par>
        <p:cTn id="1" dur="indefinite" restart="never" nodeType="tmRoot"/>
      </p:par>
    </p:tnLst>
  </p:timing>
</p:sld>
</file>

<file path=ppt/slides/slide14.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AHwAAAAAAAABLAAAwKgAAEAAAACYAAAAIAAAAAQAAAAAAAAA="/>
              </a:ext>
            </a:extLst>
          </p:cNvSpPr>
          <p:nvPr>
            <p:ph type="body" idx="1"/>
          </p:nvPr>
        </p:nvSpPr>
        <p:spPr>
          <a:xfrm>
            <a:off x="5120640" y="0"/>
            <a:ext cx="7071360" cy="6858000"/>
          </a:xfrm>
        </p:spPr>
        <p:txBody>
          <a:bodyPr/>
          <a:lstStyle/>
          <a:p>
            <a:pPr marL="0" indent="0">
              <a:buNone/>
              <a:defRPr lang="ru-ru"/>
            </a:pPr>
            <a:r>
              <a:rPr lang="en-us" sz="4000"/>
              <a:t>Drilling hoses</a:t>
            </a:r>
            <a:endParaRPr lang="ru-ru" sz="4000"/>
          </a:p>
          <a:p>
            <a:pPr marL="0" indent="0">
              <a:buNone/>
              <a:defRPr lang="ru-ru"/>
            </a:pPr>
            <a:r>
              <a:rPr lang="en-us" sz="2400"/>
              <a:t>Drilling hoses are made of rubberized fabric with an appropriate number of intermediate layers of rubber, metal films and the outer layer of rubber. For pressures above 30 MPa use metal hoses, consisting of separate sections, pivotally connected to each other.</a:t>
            </a:r>
            <a:endParaRPr lang="ru-ru" sz="24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DbCb8M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CAHwAAMCoAABAAAAAmAAAACAAAAP//////////"/>
              </a:ext>
            </a:extLst>
          </p:cNvPicPr>
          <p:nvPr/>
        </p:nvPicPr>
        <p:blipFill>
          <a:blip r:embed="rId2"/>
          <a:stretch>
            <a:fillRect/>
          </a:stretch>
        </p:blipFill>
        <p:spPr>
          <a:xfrm>
            <a:off x="0" y="0"/>
            <a:ext cx="5120640" cy="6858000"/>
          </a:xfrm>
          <a:prstGeom prst="rect">
            <a:avLst/>
          </a:prstGeom>
          <a:noFill/>
          <a:ln>
            <a:noFill/>
          </a:ln>
          <a:effectLst/>
        </p:spPr>
      </p:pic>
    </p:spTree>
  </p:cSld>
  <p:clrMapOvr>
    <a:masterClrMapping/>
  </p:clrMapOvr>
  <p:transition spd="slow" p14:dur="1800">
    <p:wheel spokes="1"/>
    <p:extLst>
      <p:ext uri="smNativeData">
        <pr:smNativeData xmlns:pr="smNativeData" val="dwxZXwAAAAAIBwAAAAAAABoAAAABAAAAAAAAAAAAAAAAAAAAAQAAAAAAAAAAAAAAAAAAAAAAAAAAAAAA"/>
      </p:ext>
    </p:extLst>
  </p:transition>
  <p:timing>
    <p:tnLst>
      <p:par>
        <p:cTn id="1" dur="indefinite" restart="never" nodeType="tmRoot"/>
      </p:par>
    </p:tnLst>
  </p:timing>
</p:sld>
</file>

<file path=ppt/slides/slide15.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cKgAAAAAAAABLAAAwKgAAEAAAACYAAAAIAAAAAQAAAAAAAAA="/>
              </a:ext>
            </a:extLst>
          </p:cNvSpPr>
          <p:nvPr>
            <p:ph type="body" idx="1"/>
          </p:nvPr>
        </p:nvSpPr>
        <p:spPr>
          <a:xfrm>
            <a:off x="6885940" y="0"/>
            <a:ext cx="5306060" cy="6858000"/>
          </a:xfrm>
        </p:spPr>
        <p:txBody>
          <a:bodyPr/>
          <a:lstStyle/>
          <a:p>
            <a:pPr marL="0" indent="0">
              <a:buNone/>
              <a:defRPr lang="ru-ru"/>
            </a:pPr>
            <a:r>
              <a:rPr lang="en-us" sz="4000"/>
              <a:t>Drill bit</a:t>
            </a:r>
            <a:endParaRPr lang="ru-ru" sz="4000"/>
          </a:p>
          <a:p>
            <a:pPr marL="0" indent="0">
              <a:buNone/>
              <a:defRPr lang="ru-ru"/>
            </a:pPr>
            <a:r>
              <a:rPr lang="en-us" sz="2400"/>
              <a:t>Drill bit - the main element of the drilling tool for the mechanical destruction of rock at the bottom of the well in the process of its penetration</a:t>
            </a:r>
            <a:endParaRPr lang="ru-ru" sz="24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Ck/b4M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BcKgAAMCoAABAAAAAmAAAACAAAAP//////////"/>
              </a:ext>
            </a:extLst>
          </p:cNvPicPr>
          <p:nvPr/>
        </p:nvPicPr>
        <p:blipFill>
          <a:blip r:embed="rId2"/>
          <a:stretch>
            <a:fillRect/>
          </a:stretch>
        </p:blipFill>
        <p:spPr>
          <a:xfrm>
            <a:off x="0" y="0"/>
            <a:ext cx="6885940" cy="6858000"/>
          </a:xfrm>
          <a:prstGeom prst="rect">
            <a:avLst/>
          </a:prstGeom>
          <a:noFill/>
          <a:ln>
            <a:noFill/>
          </a:ln>
          <a:effectLst/>
        </p:spPr>
      </p:pic>
    </p:spTree>
  </p:cSld>
  <p:clrMapOvr>
    <a:masterClrMapping/>
  </p:clrMapOvr>
  <p:transition spd="med" p14:dur="1400">
    <p:fade/>
    <p:extLst>
      <p:ext uri="smNativeData">
        <pr:smNativeData xmlns:pr="smNativeData" val="dwxZXwAAAAB4BQAAAAAAAAYAAAAAAAAAAAAAAAAAAAAAAAAAAQAAAAAAAAAAAAAAAAAAAAAAAAAAAAAA"/>
      </p:ext>
    </p:extLst>
  </p:transition>
  <p:timing>
    <p:tnLst>
      <p:par>
        <p:cTn id="1" dur="indefinite" restart="never" nodeType="tmRoot"/>
      </p:par>
    </p:tnLst>
  </p:timing>
</p:sld>
</file>

<file path=ppt/slides/slide16.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ClgW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BgEAAFBFAABsKQAAEAAAACYAAAAIAAAAASAAAAAAAAA="/>
              </a:ext>
            </a:extLst>
          </p:cNvSpPr>
          <p:nvPr>
            <p:ph type="body" idx="1"/>
          </p:nvPr>
        </p:nvSpPr>
        <p:spPr>
          <a:xfrm>
            <a:off x="913765" y="166370"/>
            <a:ext cx="10353675" cy="6567170"/>
          </a:xfrm>
        </p:spPr>
        <p:txBody>
          <a:bodyPr vert="horz" wrap="square" lIns="91440" tIns="45720" rIns="91440" bIns="45720" numCol="1" spcCol="215900" anchor="t">
            <a:prstTxWarp prst="textNoShape">
              <a:avLst/>
            </a:prstTxWarp>
          </a:bodyPr>
          <a:lstStyle/>
          <a:p>
            <a:pPr marL="0" indent="0" algn="ctr">
              <a:buNone/>
              <a:defRPr lang="ru-ru"/>
            </a:pPr>
            <a:r>
              <a:rPr lang="en-us" sz="4000"/>
              <a:t>Now answer the questions</a:t>
            </a:r>
            <a:endParaRPr lang="ru-ru" sz="4000"/>
          </a:p>
          <a:p>
            <a:pPr marL="0" indent="0">
              <a:buNone/>
              <a:defRPr lang="ru-ru"/>
            </a:pPr>
            <a:r>
              <a:rPr lang="ru-ru" sz="3600"/>
              <a:t>1) </a:t>
            </a:r>
            <a:r>
              <a:rPr lang="en-us" sz="3600"/>
              <a:t>Where is the swivel</a:t>
            </a:r>
            <a:r>
              <a:rPr lang="ru-ru" sz="3600"/>
              <a:t>?</a:t>
            </a:r>
            <a:endParaRPr lang="ru-ru" sz="3600"/>
          </a:p>
          <a:p>
            <a:pPr marL="0" indent="0">
              <a:buNone/>
              <a:defRPr lang="ru-ru"/>
            </a:pPr>
            <a:endParaRPr lang="ru-ru" sz="36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UUUU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5wYAAOYNAADmHQAADSQAABAAAAAmAAAACAAAAP//////////"/>
              </a:ext>
            </a:extLst>
          </p:cNvPicPr>
          <p:nvPr/>
        </p:nvPicPr>
        <p:blipFill>
          <a:blip r:embed="rId2"/>
          <a:stretch>
            <a:fillRect/>
          </a:stretch>
        </p:blipFill>
        <p:spPr>
          <a:xfrm>
            <a:off x="1122045" y="2259330"/>
            <a:ext cx="3738245" cy="3601085"/>
          </a:xfrm>
          <a:prstGeom prst="rect">
            <a:avLst/>
          </a:prstGeom>
          <a:noFill/>
          <a:ln>
            <a:noFill/>
          </a:ln>
          <a:effectLst/>
        </p:spPr>
      </p:pic>
      <p:pic>
        <p:nvPicPr>
          <p:cNvPr id="4"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Cv/r4M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TCsAAOYNAAApQwAADSQAABAAAAAmAAAACAAAAP//////////"/>
              </a:ext>
            </a:extLst>
          </p:cNvPicPr>
          <p:nvPr/>
        </p:nvPicPr>
        <p:blipFill>
          <a:blip r:embed="rId3"/>
          <a:stretch>
            <a:fillRect/>
          </a:stretch>
        </p:blipFill>
        <p:spPr>
          <a:xfrm>
            <a:off x="7038340" y="2259330"/>
            <a:ext cx="3879215" cy="3601085"/>
          </a:xfrm>
          <a:prstGeom prst="rect">
            <a:avLst/>
          </a:prstGeom>
          <a:noFill/>
          <a:ln>
            <a:noFill/>
          </a:ln>
          <a:effectLst/>
        </p:spPr>
      </p:pic>
      <p:pic>
        <p:nvPicPr>
          <p:cNvPr id="5" name="Рисунок 5"/>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D2cbo5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CTwAAPUcAACOQgAAeiMAABAAAAAmAAAACAAAAP//////////"/>
              </a:ext>
            </a:extLst>
          </p:cNvPicPr>
          <p:nvPr/>
        </p:nvPicPr>
        <p:blipFill>
          <a:blip r:embed="rId4"/>
          <a:stretch>
            <a:fillRect/>
          </a:stretch>
        </p:blipFill>
        <p:spPr>
          <a:xfrm>
            <a:off x="9759315" y="4707255"/>
            <a:ext cx="1059815" cy="1059815"/>
          </a:xfrm>
          <a:prstGeom prst="rect">
            <a:avLst/>
          </a:prstGeom>
          <a:noFill/>
          <a:ln>
            <a:noFill/>
          </a:ln>
          <a:effectLst/>
        </p:spPr>
      </p:pic>
    </p:spTree>
  </p:cSld>
  <p:clrMapOvr>
    <a:masterClrMapping/>
  </p:clrMapOvr>
  <p:transition spd="slow" p14:dur="4400">
    <p:fade/>
    <p:extLst>
      <p:ext uri="smNativeData">
        <pr:smNativeData xmlns:pr="smNativeData" val="dwxZXwAAAAAwEQ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5"/>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animEffect transition="in" filter="wipe(down)">
                                      <p:cBhvr>
                                        <p:cTn id="21" dur="58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dvAuto="0"/>
    </p:bldLst>
    <p:extLst>
      <p:ext uri="smNativeData">
        <pr:smNativeData xmlns:pr="smNativeData" val="dwxZXwEAAAAFAAAA/f///wEAAAAaAAAAAAAAAAAAAAAAAAAAAAAAAA=="/>
      </p:ext>
    </p:extLst>
  </p:timing>
</p:sld>
</file>

<file path=ppt/slides/slide17.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G1vuS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MQEAAFBFAAAqKQAAEAAAACYAAAAIAAAAAQAAAAAAAAA="/>
              </a:ext>
            </a:extLst>
          </p:cNvSpPr>
          <p:nvPr>
            <p:ph type="body" idx="1"/>
          </p:nvPr>
        </p:nvSpPr>
        <p:spPr>
          <a:xfrm>
            <a:off x="913765" y="193675"/>
            <a:ext cx="10353675" cy="6497955"/>
          </a:xfrm>
        </p:spPr>
        <p:txBody>
          <a:bodyPr/>
          <a:lstStyle/>
          <a:p>
            <a:pPr marL="0" indent="0">
              <a:buNone/>
              <a:defRPr lang="ru-ru"/>
            </a:pPr>
            <a:r>
              <a:rPr lang="ru-ru" sz="3600"/>
              <a:t>2) </a:t>
            </a:r>
            <a:r>
              <a:rPr lang="en-us" sz="3600"/>
              <a:t>Where is the drilling hoses</a:t>
            </a:r>
            <a:r>
              <a:rPr lang="ru-ru" sz="3600"/>
              <a:t>?</a:t>
            </a:r>
            <a:endParaRPr lang="ru-ru" sz="3600"/>
          </a:p>
          <a:p>
            <a:pPr marL="0" indent="0">
              <a:buNone/>
              <a:defRPr lang="ru-ru"/>
            </a:pPr>
            <a:endParaRPr lang="ru-ru" sz="3600"/>
          </a:p>
          <a:p>
            <a:pPr marL="0" indent="0">
              <a:buNone/>
              <a:defRPr lang="ru-ru"/>
            </a:pPr>
            <a:endParaRPr lang="ru-ru" sz="3600"/>
          </a:p>
          <a:p>
            <a:pPr marL="0" indent="0">
              <a:buNone/>
              <a:defRPr lang="ru-ru"/>
            </a:pPr>
            <a:endParaRPr lang="ru-ru" sz="3600"/>
          </a:p>
          <a:p>
            <a:pPr marL="0" indent="0">
              <a:buNone/>
              <a:defRPr lang="ru-ru"/>
            </a:pPr>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ByPYAm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5wYAAEcJAAB8HAAALyYAABAAAAAmAAAACAAAAP//////////"/>
              </a:ext>
            </a:extLst>
          </p:cNvPicPr>
          <p:nvPr/>
        </p:nvPicPr>
        <p:blipFill>
          <a:blip r:embed="rId2"/>
          <a:stretch>
            <a:fillRect/>
          </a:stretch>
        </p:blipFill>
        <p:spPr>
          <a:xfrm>
            <a:off x="1122045" y="1508125"/>
            <a:ext cx="3508375" cy="4699000"/>
          </a:xfrm>
          <a:prstGeom prst="rect">
            <a:avLst/>
          </a:prstGeom>
          <a:noFill/>
          <a:ln>
            <a:noFill/>
          </a:ln>
          <a:effectLst/>
        </p:spPr>
      </p:pic>
      <p:pic>
        <p:nvPicPr>
          <p:cNvPr id="4"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DZt2DX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ry0AAEcJAABeQwAALyYAABAAAAAmAAAACAAAAP//////////"/>
              </a:ext>
            </a:extLst>
          </p:cNvPicPr>
          <p:nvPr/>
        </p:nvPicPr>
        <p:blipFill>
          <a:blip r:embed="rId3"/>
          <a:stretch>
            <a:fillRect/>
          </a:stretch>
        </p:blipFill>
        <p:spPr>
          <a:xfrm>
            <a:off x="7426325" y="1508125"/>
            <a:ext cx="3524885" cy="4699000"/>
          </a:xfrm>
          <a:prstGeom prst="rect">
            <a:avLst/>
          </a:prstGeom>
          <a:noFill/>
          <a:ln>
            <a:noFill/>
          </a:ln>
          <a:effectLst/>
        </p:spPr>
      </p:pic>
      <p:pic>
        <p:nvPicPr>
          <p:cNvPr id="5" name="Рисунок 5"/>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kfhdV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9xUAAKkfAAB8HAAALyYAABAAAAAmAAAACAAAAP//////////"/>
              </a:ext>
            </a:extLst>
          </p:cNvPicPr>
          <p:nvPr/>
        </p:nvPicPr>
        <p:blipFill>
          <a:blip r:embed="rId4"/>
          <a:stretch>
            <a:fillRect/>
          </a:stretch>
        </p:blipFill>
        <p:spPr>
          <a:xfrm>
            <a:off x="3570605" y="5146675"/>
            <a:ext cx="1059815" cy="1060450"/>
          </a:xfrm>
          <a:prstGeom prst="rect">
            <a:avLst/>
          </a:prstGeom>
          <a:noFill/>
          <a:ln>
            <a:noFill/>
          </a:ln>
          <a:effectLst/>
        </p:spPr>
      </p:pic>
    </p:spTree>
  </p:cSld>
  <p:clrMapOvr>
    <a:masterClrMapping/>
  </p:clrMapOvr>
  <p:transition spd="slow" p14:dur="3900">
    <p:fade/>
    <p:extLst>
      <p:ext uri="smNativeData">
        <pr:smNativeData xmlns:pr="smNativeData" val="dwxZXwAAAAA8Dw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5"/>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animEffect transition="in" filter="wipe(down)">
                                      <p:cBhvr>
                                        <p:cTn id="21" dur="58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dvAuto="0"/>
    </p:bldLst>
    <p:extLst>
      <p:ext uri="smNativeData">
        <pr:smNativeData xmlns:pr="smNativeData" val="dwxZXwEAAAAFAAAA/f///wEAAAAaAAAAAAAAAAAAAAAAAAAAAAAAAA=="/>
      </p:ext>
    </p:extLst>
  </p:timing>
</p:sld>
</file>

<file path=ppt/slides/slide18.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Ciiig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HAEAAFBFAABWKQAAEAAAACYAAAAIAAAAAQAAAAAAAAA="/>
              </a:ext>
            </a:extLst>
          </p:cNvSpPr>
          <p:nvPr>
            <p:ph type="body" idx="1"/>
          </p:nvPr>
        </p:nvSpPr>
        <p:spPr>
          <a:xfrm>
            <a:off x="913765" y="180340"/>
            <a:ext cx="10353675" cy="6539230"/>
          </a:xfrm>
        </p:spPr>
        <p:txBody>
          <a:bodyPr/>
          <a:lstStyle/>
          <a:p>
            <a:pPr marL="0" indent="0">
              <a:buNone/>
              <a:defRPr lang="ru-ru"/>
            </a:pPr>
            <a:r>
              <a:rPr lang="en-us" sz="3600"/>
              <a:t>3) Where is the wedges</a:t>
            </a:r>
            <a:r>
              <a:rPr lang="ru-ru" sz="3600"/>
              <a:t>?</a:t>
            </a:r>
            <a:endParaRPr lang="ru-ru" sz="3600"/>
          </a:p>
          <a:p>
            <a:pPr marL="0" indent="0">
              <a:buNone/>
              <a:defRPr lang="ru-ru"/>
            </a:pPr>
            <a:endParaRPr lang="ru-ru" sz="3600"/>
          </a:p>
          <a:p>
            <a:pPr marL="0" indent="0">
              <a:buNone/>
              <a:defRPr lang="ru-ru"/>
            </a:pPr>
            <a:endParaRPr lang="ru-ru" sz="3600"/>
          </a:p>
          <a:p>
            <a:pPr marL="0" indent="0">
              <a:buNone/>
              <a:defRPr lang="ru-ru"/>
            </a:pPr>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Cpv+Op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nwUAALsKAACCHgAAWiYAABAAAAAmAAAACAAAAP//////////"/>
              </a:ext>
            </a:extLst>
          </p:cNvPicPr>
          <p:nvPr/>
        </p:nvPicPr>
        <p:blipFill>
          <a:blip r:embed="rId2"/>
          <a:stretch>
            <a:fillRect/>
          </a:stretch>
        </p:blipFill>
        <p:spPr>
          <a:xfrm>
            <a:off x="913765" y="1744345"/>
            <a:ext cx="4045585" cy="4490085"/>
          </a:xfrm>
          <a:prstGeom prst="rect">
            <a:avLst/>
          </a:prstGeom>
          <a:noFill/>
          <a:ln>
            <a:noFill/>
          </a:ln>
          <a:effectLst/>
        </p:spPr>
      </p:pic>
      <p:pic>
        <p:nvPicPr>
          <p:cNvPr id="4"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D8z+fR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oSoAALsKAACiRAAAWiYAABAAAAAmAAAACAAAAP//////////"/>
              </a:ext>
            </a:extLst>
          </p:cNvPicPr>
          <p:nvPr/>
        </p:nvPicPr>
        <p:blipFill>
          <a:blip r:embed="rId3"/>
          <a:stretch>
            <a:fillRect/>
          </a:stretch>
        </p:blipFill>
        <p:spPr>
          <a:xfrm>
            <a:off x="6929755" y="1744345"/>
            <a:ext cx="4227195" cy="4490085"/>
          </a:xfrm>
          <a:prstGeom prst="rect">
            <a:avLst/>
          </a:prstGeom>
          <a:noFill/>
          <a:ln>
            <a:noFill/>
          </a:ln>
          <a:effectLst/>
        </p:spPr>
      </p:pic>
      <p:pic>
        <p:nvPicPr>
          <p:cNvPr id="5" name="Рисунок 5"/>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ws5H8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RcAANUfAACCHgAAWiYAABAAAAAmAAAACAAAAP//////////"/>
              </a:ext>
            </a:extLst>
          </p:cNvPicPr>
          <p:nvPr/>
        </p:nvPicPr>
        <p:blipFill>
          <a:blip r:embed="rId4"/>
          <a:stretch>
            <a:fillRect/>
          </a:stretch>
        </p:blipFill>
        <p:spPr>
          <a:xfrm>
            <a:off x="3899535" y="5174615"/>
            <a:ext cx="1059815" cy="1059815"/>
          </a:xfrm>
          <a:prstGeom prst="rect">
            <a:avLst/>
          </a:prstGeom>
          <a:noFill/>
          <a:ln>
            <a:noFill/>
          </a:ln>
          <a:effectLst/>
        </p:spPr>
      </p:pic>
    </p:spTree>
  </p:cSld>
  <p:clrMapOvr>
    <a:masterClrMapping/>
  </p:clrMapOvr>
  <p:transition spd="slow" p14:dur="3000">
    <p:fade/>
    <p:extLst>
      <p:ext uri="smNativeData">
        <pr:smNativeData xmlns:pr="smNativeData" val="dwxZXwAAAAC4Cw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5"/>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animEffect transition="in" filter="wipe(down)">
                                      <p:cBhvr>
                                        <p:cTn id="21" dur="58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dvAuto="0"/>
    </p:bldLst>
    <p:extLst>
      <p:ext uri="smNativeData">
        <pr:smNativeData xmlns:pr="smNativeData" val="dwxZXwEAAAAFAAAA/f///wEAAAAaAAAAAAAAAAAAAAAAAAAAAAAAAA=="/>
      </p:ext>
    </p:extLst>
  </p:timing>
</p:sld>
</file>

<file path=ppt/slides/slide19.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GU5hvY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RwEAAFBFAAAUKQAAEAAAACYAAAAIAAAAAQAAAAAAAAA="/>
              </a:ext>
            </a:extLst>
          </p:cNvSpPr>
          <p:nvPr>
            <p:ph type="body" idx="1"/>
          </p:nvPr>
        </p:nvSpPr>
        <p:spPr>
          <a:xfrm>
            <a:off x="913765" y="207645"/>
            <a:ext cx="10353675" cy="6470015"/>
          </a:xfrm>
        </p:spPr>
        <p:txBody>
          <a:bodyPr/>
          <a:lstStyle/>
          <a:p>
            <a:pPr marL="0" indent="0">
              <a:buNone/>
              <a:defRPr lang="ru-ru"/>
            </a:pPr>
            <a:r>
              <a:rPr lang="ru-ru" sz="3600"/>
              <a:t>4) </a:t>
            </a:r>
            <a:r>
              <a:rPr lang="en-us" sz="3600"/>
              <a:t>Where is the drill bit</a:t>
            </a:r>
            <a:r>
              <a:rPr lang="ru-ru" sz="3600"/>
              <a:t>?</a:t>
            </a:r>
            <a:endParaRPr lang="ru-ru" sz="3600"/>
          </a:p>
          <a:p>
            <a:pPr marL="0" indent="0">
              <a:buNone/>
              <a:defRPr lang="ru-ru"/>
            </a:pPr>
            <a:endParaRPr lang="ru-ru" sz="4000"/>
          </a:p>
          <a:p>
            <a:pPr marL="0" indent="0">
              <a:buNone/>
              <a:defRPr lang="ru-ru"/>
            </a:pPr>
            <a:endParaRPr lang="ru-ru" sz="4000"/>
          </a:p>
          <a:p>
            <a:pPr marL="0" indent="0">
              <a:buNone/>
              <a:defRPr lang="ru-ru"/>
            </a:pPr>
          </a:p>
        </p:txBody>
      </p:sp>
      <p:pic>
        <p:nvPicPr>
          <p:cNvPr id="3"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DSTyr/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jSsAAEoMAABwRAAAEyUAABAAAAAmAAAACAAAAP//////////"/>
              </a:ext>
            </a:extLst>
          </p:cNvPicPr>
          <p:nvPr/>
        </p:nvPicPr>
        <p:blipFill>
          <a:blip r:embed="rId2"/>
          <a:stretch>
            <a:fillRect/>
          </a:stretch>
        </p:blipFill>
        <p:spPr>
          <a:xfrm>
            <a:off x="7079615" y="1997710"/>
            <a:ext cx="4045585" cy="4029075"/>
          </a:xfrm>
          <a:prstGeom prst="rect">
            <a:avLst/>
          </a:prstGeom>
          <a:noFill/>
          <a:ln>
            <a:noFill/>
          </a:ln>
          <a:effectLst/>
        </p:spPr>
      </p:pic>
      <p:pic>
        <p:nvPicPr>
          <p:cNvPr id="4" name="Рисунок 5"/>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OwcAAEoMAABmHgAAEyUAABAAAAAmAAAACAAAAP//////////"/>
              </a:ext>
            </a:extLst>
          </p:cNvPicPr>
          <p:nvPr/>
        </p:nvPicPr>
        <p:blipFill>
          <a:blip r:embed="rId3"/>
          <a:stretch>
            <a:fillRect/>
          </a:stretch>
        </p:blipFill>
        <p:spPr>
          <a:xfrm>
            <a:off x="1175385" y="1997710"/>
            <a:ext cx="3766185" cy="4029075"/>
          </a:xfrm>
          <a:prstGeom prst="rect">
            <a:avLst/>
          </a:prstGeom>
          <a:noFill/>
          <a:ln>
            <a:noFill/>
          </a:ln>
          <a:effectLst/>
        </p:spPr>
      </p:pic>
      <p:pic>
        <p:nvPicPr>
          <p:cNvPr id="5" name="Рисунок 6"/>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6z0AAI4eAABwRAAAEyUAABAAAAAmAAAACAAAAP//////////"/>
              </a:ext>
            </a:extLst>
          </p:cNvPicPr>
          <p:nvPr/>
        </p:nvPicPr>
        <p:blipFill>
          <a:blip r:embed="rId4"/>
          <a:stretch>
            <a:fillRect/>
          </a:stretch>
        </p:blipFill>
        <p:spPr>
          <a:xfrm>
            <a:off x="10065385" y="4966970"/>
            <a:ext cx="1059815" cy="1059815"/>
          </a:xfrm>
          <a:prstGeom prst="rect">
            <a:avLst/>
          </a:prstGeom>
          <a:noFill/>
          <a:ln>
            <a:noFill/>
          </a:ln>
          <a:effectLst/>
        </p:spPr>
      </p:pic>
    </p:spTree>
  </p:cSld>
  <p:clrMapOvr>
    <a:masterClrMapping/>
  </p:clrMapOvr>
  <p:transition spd="med" p14:dur="1250">
    <p:fade/>
    <p:extLst>
      <p:ext uri="smNativeData">
        <pr:smNativeData xmlns:pr="smNativeData" val="dwxZXwAAAADiBA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5"/>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animEffect transition="in" filter="wipe(down)">
                                      <p:cBhvr>
                                        <p:cTn id="21" dur="58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dvAuto="0"/>
    </p:bldLst>
    <p:extLst>
      <p:ext uri="smNativeData">
        <pr:smNativeData xmlns:pr="smNativeData" val="dwxZXwEAAAAFAAAA/f///wEAAAAaAAAAAAAAAAAAAAAAAAAAAAAAAA=="/>
      </p:ext>
    </p:extLst>
  </p:timing>
</p:sld>
</file>

<file path=ppt/slides/slide2.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cJgAAAAAAAABLAAAwKgAAEAAAACYAAAAIAAAAASAAAAAAAAA="/>
              </a:ext>
            </a:extLst>
          </p:cNvSpPr>
          <p:nvPr>
            <p:ph type="body" idx="1"/>
          </p:nvPr>
        </p:nvSpPr>
        <p:spPr>
          <a:xfrm>
            <a:off x="6276340" y="0"/>
            <a:ext cx="5915660" cy="6858000"/>
          </a:xfrm>
        </p:spPr>
        <p:txBody>
          <a:bodyPr vert="horz" wrap="square" lIns="91440" tIns="45720" rIns="91440" bIns="45720" numCol="1" spcCol="215900" anchor="t">
            <a:prstTxWarp prst="textNoShape">
              <a:avLst/>
            </a:prstTxWarp>
          </a:bodyPr>
          <a:lstStyle/>
          <a:p>
            <a:pPr marL="0" indent="0">
              <a:lnSpc>
                <a:spcPct val="100000"/>
              </a:lnSpc>
              <a:spcBef>
                <a:spcPts val="920"/>
              </a:spcBef>
              <a:buNone/>
              <a:defRPr lang="ru-ru" sz="1840"/>
            </a:pPr>
            <a:r>
              <a:rPr lang="en-us" sz="3680"/>
              <a:t>Derrick</a:t>
            </a:r>
            <a:endParaRPr lang="ru-ru" sz="3680"/>
          </a:p>
          <a:p>
            <a:pPr marL="0" indent="0">
              <a:lnSpc>
                <a:spcPct val="100000"/>
              </a:lnSpc>
              <a:spcBef>
                <a:spcPts val="920"/>
              </a:spcBef>
              <a:buNone/>
              <a:defRPr lang="ru-ru" sz="1840"/>
            </a:pPr>
            <a:r>
              <a:rPr lang="en-us" sz="2390"/>
              <a:t>This structure above the well for conducting STR, placement of drill candles, is the basis for the placement and installation of drilling equipment. There are two types of towers: tower and mast. They are made of pipes or rolled steel. The tower is a regular truncated tetrahedral pyramid of lattice construction. Mast-type towers are single-support and double-support (A-shaped). The latter are the most common. A - shaped towers are more labor intensive and less stable, but they are easier to transport from place to place and assemble / disassemble.</a:t>
            </a:r>
            <a:endParaRPr lang="ru-ru" sz="2390"/>
          </a:p>
          <a:p>
            <a:pPr marL="0" indent="0">
              <a:lnSpc>
                <a:spcPct val="100000"/>
              </a:lnSpc>
              <a:spcBef>
                <a:spcPts val="920"/>
              </a:spcBef>
              <a:buNone/>
              <a:defRPr lang="ru-ru" sz="1840"/>
            </a:pPr>
            <a:endParaRPr lang="ru-ru" sz="2210"/>
          </a:p>
        </p:txBody>
      </p:sp>
      <p:pic>
        <p:nvPicPr>
          <p:cNvPr id="3"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B0cDov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DBJQAAMCoAABAAAAAmAAAACAAAAP//////////"/>
              </a:ext>
            </a:extLst>
          </p:cNvPicPr>
          <p:nvPr/>
        </p:nvPicPr>
        <p:blipFill>
          <a:blip r:embed="rId2"/>
          <a:stretch>
            <a:fillRect/>
          </a:stretch>
        </p:blipFill>
        <p:spPr>
          <a:xfrm>
            <a:off x="0" y="0"/>
            <a:ext cx="6137275" cy="6858000"/>
          </a:xfrm>
          <a:prstGeom prst="rect">
            <a:avLst/>
          </a:prstGeom>
          <a:noFill/>
          <a:ln>
            <a:noFill/>
          </a:ln>
          <a:effectLst/>
        </p:spPr>
      </p:pic>
    </p:spTree>
  </p:cSld>
  <p:clrMapOvr>
    <a:masterClrMapping/>
  </p:clrMapOvr>
  <p:transition spd="slow" p14:dur="2000">
    <p:fade/>
    <p:extLst>
      <p:ext uri="smNativeData">
        <pr:smNativeData xmlns:pr="smNativeData" val="dwxZXwAAAADQBwAAAAAAAAYAAAAAAAAAAAAAAAAAAAAAAAAAAQAAAAAAAAAAAAAAAAAAAAAAAAAAAAAA"/>
      </p:ext>
    </p:extLst>
  </p:transition>
  <p:timing>
    <p:tnLst>
      <p:par>
        <p:cTn id="1" dur="indefinite" restart="never" nodeType="tmRoot"/>
      </p:par>
    </p:tnLst>
  </p:timing>
</p:sld>
</file>

<file path=ppt/slides/slide20.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GPeOA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4AEAAFBFAACnKAAAEAAAACYAAAAIAAAAASAAAAAAAAA="/>
              </a:ext>
            </a:extLst>
          </p:cNvSpPr>
          <p:nvPr>
            <p:ph type="body" idx="1"/>
          </p:nvPr>
        </p:nvSpPr>
        <p:spPr>
          <a:xfrm>
            <a:off x="913765" y="304800"/>
            <a:ext cx="10353675" cy="6303645"/>
          </a:xfrm>
        </p:spPr>
        <p:txBody>
          <a:bodyPr vert="horz" wrap="square" lIns="91440" tIns="45720" rIns="91440" bIns="45720" numCol="1" spcCol="215900" anchor="t">
            <a:prstTxWarp prst="textNoShape">
              <a:avLst/>
            </a:prstTxWarp>
          </a:bodyPr>
          <a:lstStyle/>
          <a:p>
            <a:pPr marL="0" indent="0">
              <a:buNone/>
              <a:defRPr lang="ru-ru"/>
            </a:pPr>
            <a:r>
              <a:rPr lang="ru-ru" sz="3600"/>
              <a:t>5</a:t>
            </a:r>
            <a:r>
              <a:rPr lang="en-us" sz="3600"/>
              <a:t>) Where is the crown</a:t>
            </a:r>
            <a:r>
              <a:rPr lang="ru-ru" sz="3600"/>
              <a:t> </a:t>
            </a:r>
            <a:r>
              <a:rPr lang="en-us" sz="3600"/>
              <a:t>block</a:t>
            </a:r>
            <a:r>
              <a:rPr lang="ru-ru" sz="3600"/>
              <a:t>?</a:t>
            </a:r>
            <a:endParaRPr lang="ru-ru" sz="3600"/>
          </a:p>
          <a:p>
            <a:pPr marL="0" indent="0">
              <a:buNone/>
              <a:defRPr lang="ru-ru"/>
            </a:pPr>
            <a:endParaRPr lang="ru-ru" sz="3600"/>
          </a:p>
          <a:p>
            <a:pPr marL="0" indent="0">
              <a:buNone/>
              <a:defRPr lang="ru-ru"/>
            </a:pPr>
            <a:endParaRPr lang="ru-ru" sz="3600"/>
          </a:p>
          <a:p>
            <a:pPr marL="0" indent="0">
              <a:buNone/>
              <a:defRPr lang="ru-ru"/>
            </a:pPr>
            <a:endParaRPr lang="ru-ru" sz="36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sQgAAGMMAAC0HwAAiiMAABAAAAAmAAAACAAAAP//////////"/>
              </a:ext>
            </a:extLst>
          </p:cNvPicPr>
          <p:nvPr/>
        </p:nvPicPr>
        <p:blipFill>
          <a:blip r:embed="rId2"/>
          <a:stretch>
            <a:fillRect/>
          </a:stretch>
        </p:blipFill>
        <p:spPr>
          <a:xfrm>
            <a:off x="1412875" y="2013585"/>
            <a:ext cx="3740785" cy="3763645"/>
          </a:xfrm>
          <a:prstGeom prst="rect">
            <a:avLst/>
          </a:prstGeom>
          <a:noFill/>
          <a:ln>
            <a:noFill/>
          </a:ln>
          <a:effectLst/>
        </p:spPr>
      </p:pic>
      <p:pic>
        <p:nvPicPr>
          <p:cNvPr id="4"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yS4AAGMMAAC4RAAAiiMAABAAAAAmAAAACAAAAP//////////"/>
              </a:ext>
            </a:extLst>
          </p:cNvPicPr>
          <p:nvPr/>
        </p:nvPicPr>
        <p:blipFill>
          <a:blip r:embed="rId3"/>
          <a:stretch>
            <a:fillRect/>
          </a:stretch>
        </p:blipFill>
        <p:spPr>
          <a:xfrm>
            <a:off x="7605395" y="2013585"/>
            <a:ext cx="3565525" cy="3763645"/>
          </a:xfrm>
          <a:prstGeom prst="rect">
            <a:avLst/>
          </a:prstGeom>
          <a:noFill/>
          <a:ln>
            <a:noFill/>
          </a:ln>
          <a:effectLst/>
        </p:spPr>
      </p:pic>
      <p:pic>
        <p:nvPicPr>
          <p:cNvPr id="5" name="Рисунок 5"/>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LxkAADEdAAC0HwAAtiMAABAAAAAmAAAACAAAAP//////////"/>
              </a:ext>
            </a:extLst>
          </p:cNvPicPr>
          <p:nvPr/>
        </p:nvPicPr>
        <p:blipFill>
          <a:blip r:embed="rId4"/>
          <a:stretch>
            <a:fillRect/>
          </a:stretch>
        </p:blipFill>
        <p:spPr>
          <a:xfrm>
            <a:off x="4093845" y="4745355"/>
            <a:ext cx="1059815" cy="1059815"/>
          </a:xfrm>
          <a:prstGeom prst="rect">
            <a:avLst/>
          </a:prstGeom>
          <a:noFill/>
          <a:ln>
            <a:noFill/>
          </a:ln>
          <a:effectLst/>
        </p:spPr>
      </p:pic>
    </p:spTree>
  </p:cSld>
  <p:clrMapOvr>
    <a:masterClrMapping/>
  </p:clrMapOvr>
  <p:transition spd="med" p14:dur="1300">
    <p:fade/>
    <p:extLst>
      <p:ext uri="smNativeData">
        <pr:smNativeData xmlns:pr="smNativeData" val="dwxZXwAAAAAUBQ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5"/>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animEffect transition="in" filter="wipe(down)">
                                      <p:cBhvr>
                                        <p:cTn id="21" dur="58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dvAuto="0"/>
    </p:bldLst>
    <p:extLst>
      <p:ext uri="smNativeData">
        <pr:smNativeData xmlns:pr="smNativeData" val="dwxZXwEAAAAFAAAA/f///wEAAAAaAAAAAAAAAAAAAAAAAAAAAAAAAA=="/>
      </p:ext>
    </p:extLst>
  </p:timing>
</p:sld>
</file>

<file path=ppt/slides/slide21.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D0IG5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RwEAAFBFAAC9KAAAEAAAACYAAAAIAAAAAQAAAAAAAAA="/>
              </a:ext>
            </a:extLst>
          </p:cNvSpPr>
          <p:nvPr>
            <p:ph type="body" idx="1"/>
          </p:nvPr>
        </p:nvSpPr>
        <p:spPr>
          <a:xfrm>
            <a:off x="913765" y="207645"/>
            <a:ext cx="10353675" cy="6414770"/>
          </a:xfrm>
        </p:spPr>
        <p:txBody>
          <a:bodyPr/>
          <a:lstStyle/>
          <a:p>
            <a:pPr marL="0" indent="0">
              <a:buNone/>
              <a:defRPr lang="ru-ru"/>
            </a:pPr>
            <a:r>
              <a:rPr lang="en-us" sz="3600"/>
              <a:t>6) Where is the waist block</a:t>
            </a:r>
            <a:r>
              <a:rPr lang="ru-ru" sz="3600"/>
              <a:t>?</a:t>
            </a:r>
            <a:endParaRPr lang="ru-ru" sz="3600"/>
          </a:p>
          <a:p>
            <a:pPr marL="0" indent="0">
              <a:buNone/>
              <a:defRPr lang="ru-ru"/>
            </a:pPr>
          </a:p>
          <a:p>
            <a:pPr marL="0" indent="0">
              <a:buNone/>
              <a:defRPr lang="ru-ru"/>
            </a:pPr>
          </a:p>
          <a:p>
            <a:pPr marL="0" indent="0">
              <a:buNone/>
              <a:defRPr lang="ru-ru"/>
            </a:pPr>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egYAALsKAACBHgAA/SQAABAAAAAmAAAACAAAAP//////////"/>
              </a:ext>
            </a:extLst>
          </p:cNvPicPr>
          <p:nvPr/>
        </p:nvPicPr>
        <p:blipFill>
          <a:blip r:embed="rId2"/>
          <a:stretch>
            <a:fillRect/>
          </a:stretch>
        </p:blipFill>
        <p:spPr>
          <a:xfrm>
            <a:off x="1052830" y="1744345"/>
            <a:ext cx="3905885" cy="4268470"/>
          </a:xfrm>
          <a:prstGeom prst="rect">
            <a:avLst/>
          </a:prstGeom>
          <a:noFill/>
          <a:ln>
            <a:noFill/>
          </a:ln>
          <a:effectLst/>
        </p:spPr>
      </p:pic>
      <p:pic>
        <p:nvPicPr>
          <p:cNvPr id="4"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dysAALYKAADBQwAA/SQAABAAAAAmAAAACAAAAP//////////"/>
              </a:ext>
            </a:extLst>
          </p:cNvPicPr>
          <p:nvPr/>
        </p:nvPicPr>
        <p:blipFill>
          <a:blip r:embed="rId3"/>
          <a:stretch>
            <a:fillRect/>
          </a:stretch>
        </p:blipFill>
        <p:spPr>
          <a:xfrm>
            <a:off x="7065645" y="1741170"/>
            <a:ext cx="3948430" cy="4271645"/>
          </a:xfrm>
          <a:prstGeom prst="rect">
            <a:avLst/>
          </a:prstGeom>
          <a:noFill/>
          <a:ln>
            <a:noFill/>
          </a:ln>
          <a:effectLst/>
        </p:spPr>
      </p:pic>
      <p:pic>
        <p:nvPicPr>
          <p:cNvPr id="5" name="Рисунок 5"/>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DoflcB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PD0AAHgeAADBQwAA/SQAABAAAAAmAAAACAAAAP//////////"/>
              </a:ext>
            </a:extLst>
          </p:cNvPicPr>
          <p:nvPr/>
        </p:nvPicPr>
        <p:blipFill>
          <a:blip r:embed="rId4"/>
          <a:stretch>
            <a:fillRect/>
          </a:stretch>
        </p:blipFill>
        <p:spPr>
          <a:xfrm>
            <a:off x="9954260" y="4953000"/>
            <a:ext cx="1059815" cy="1059815"/>
          </a:xfrm>
          <a:prstGeom prst="rect">
            <a:avLst/>
          </a:prstGeom>
          <a:noFill/>
          <a:ln>
            <a:noFill/>
          </a:ln>
          <a:effectLst/>
        </p:spPr>
      </p:pic>
    </p:spTree>
  </p:cSld>
  <p:clrMapOvr>
    <a:masterClrMapping/>
  </p:clrMapOvr>
  <p:transition spd="med" p14:dur="1400">
    <p:fade/>
    <p:extLst>
      <p:ext uri="smNativeData">
        <pr:smNativeData xmlns:pr="smNativeData" val="dwxZXwAAAAB4BQ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5"/>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animEffect transition="in" filter="wipe(down)">
                                      <p:cBhvr>
                                        <p:cTn id="21" dur="58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dvAuto="0"/>
    </p:bldLst>
    <p:extLst>
      <p:ext uri="smNativeData">
        <pr:smNativeData xmlns:pr="smNativeData" val="dwxZXwEAAAAFAAAA/f///wEAAAAaAAAAAAAAAAAAAAAAAAAAAAAAAA=="/>
      </p:ext>
    </p:extLst>
  </p:timing>
</p:sld>
</file>

<file path=ppt/slides/slide22.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Fx9M1I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2gAAAFBFAABAKQAAEAAAACYAAAAIAAAAASAAAAAAAAA="/>
              </a:ext>
            </a:extLst>
          </p:cNvSpPr>
          <p:nvPr>
            <p:ph type="body" idx="1"/>
          </p:nvPr>
        </p:nvSpPr>
        <p:spPr>
          <a:xfrm>
            <a:off x="913765" y="138430"/>
            <a:ext cx="10353675" cy="6567170"/>
          </a:xfrm>
        </p:spPr>
        <p:txBody>
          <a:bodyPr vert="horz" wrap="square" lIns="91440" tIns="45720" rIns="91440" bIns="45720" numCol="1" spcCol="215900" anchor="t">
            <a:prstTxWarp prst="textNoShape">
              <a:avLst/>
            </a:prstTxWarp>
          </a:bodyPr>
          <a:lstStyle/>
          <a:p>
            <a:pPr marL="0" indent="0">
              <a:buNone/>
              <a:defRPr lang="ru-ru"/>
            </a:pPr>
            <a:r>
              <a:rPr lang="en-us" sz="3600"/>
              <a:t>What is it</a:t>
            </a:r>
            <a:r>
              <a:rPr lang="ru-ru" sz="3600"/>
              <a:t>?</a:t>
            </a:r>
            <a:endParaRPr lang="ru-ru" sz="3600"/>
          </a:p>
          <a:p>
            <a:pPr marL="742950" indent="-742950">
              <a:buFontTx/>
              <a:buAutoNum type="alphaLcParenR"/>
              <a:defRPr lang="ru-ru"/>
            </a:pPr>
            <a:r>
              <a:rPr lang="en-us" sz="3600"/>
              <a:t>Wedges</a:t>
            </a:r>
            <a:endParaRPr lang="en-us" sz="3600"/>
          </a:p>
          <a:p>
            <a:pPr marL="742950" indent="-742950">
              <a:buFontTx/>
              <a:buAutoNum type="alphaLcParenR"/>
              <a:defRPr lang="ru-ru"/>
            </a:pPr>
            <a:r>
              <a:rPr lang="en-us" sz="3600"/>
              <a:t>Elevator</a:t>
            </a:r>
            <a:endParaRPr lang="en-us" sz="3600"/>
          </a:p>
          <a:p>
            <a:pPr marL="742950" indent="-742950">
              <a:buFontTx/>
              <a:buAutoNum type="alphaLcParenR"/>
              <a:defRPr lang="ru-ru"/>
            </a:pPr>
            <a:r>
              <a:rPr lang="en-us" sz="3600"/>
              <a:t>Crown block</a:t>
            </a:r>
            <a:endParaRPr lang="en-us" sz="3600"/>
          </a:p>
          <a:p>
            <a:pPr marL="742950" indent="-742950">
              <a:buFontTx/>
              <a:buAutoNum type="alphaLcParenR"/>
              <a:defRPr lang="ru-ru"/>
            </a:pPr>
            <a:r>
              <a:rPr lang="en-us" sz="3600"/>
              <a:t>Drill keys</a:t>
            </a:r>
            <a:endParaRPr lang="ru-ru" sz="3600"/>
          </a:p>
          <a:p>
            <a:pPr marL="0" indent="0">
              <a:buNone/>
              <a:defRPr lang="ru-ru"/>
            </a:pPr>
            <a:endParaRPr lang="ru-ru" sz="36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0CkAAB0FAACxRAAA8iIAABAAAAAmAAAACAAAAP//////////"/>
              </a:ext>
            </a:extLst>
          </p:cNvPicPr>
          <p:nvPr/>
        </p:nvPicPr>
        <p:blipFill>
          <a:blip r:embed="rId2"/>
          <a:stretch>
            <a:fillRect/>
          </a:stretch>
        </p:blipFill>
        <p:spPr>
          <a:xfrm>
            <a:off x="6797040" y="831215"/>
            <a:ext cx="4369435" cy="4849495"/>
          </a:xfrm>
          <a:prstGeom prst="rect">
            <a:avLst/>
          </a:prstGeom>
          <a:noFill/>
          <a:ln>
            <a:noFill/>
          </a:ln>
          <a:effectLst/>
        </p:spPr>
      </p:pic>
      <p:pic>
        <p:nvPicPr>
          <p:cNvPr id="4"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8xcAAMwFAAA2HAAADwoAABAAAAAmAAAACAAAAP//////////"/>
              </a:ext>
            </a:extLst>
          </p:cNvPicPr>
          <p:nvPr/>
        </p:nvPicPr>
        <p:blipFill>
          <a:blip r:embed="rId3"/>
          <a:stretch>
            <a:fillRect/>
          </a:stretch>
        </p:blipFill>
        <p:spPr>
          <a:xfrm>
            <a:off x="3893185" y="942340"/>
            <a:ext cx="692785" cy="692785"/>
          </a:xfrm>
          <a:prstGeom prst="rect">
            <a:avLst/>
          </a:prstGeom>
          <a:noFill/>
          <a:ln>
            <a:noFill/>
          </a:ln>
          <a:effectLst/>
        </p:spPr>
      </p:pic>
    </p:spTree>
  </p:cSld>
  <p:clrMapOvr>
    <a:masterClrMapping/>
  </p:clrMapOvr>
  <p:transition spd="slow" p14:dur="1800">
    <p:wheel spokes="1"/>
    <p:extLst>
      <p:ext uri="smNativeData">
        <pr:smNativeData xmlns:pr="smNativeData" val="dwxZXwAAAAAIBwAAAAAAABoAAAAB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4"/>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animEffect transition="in" filter="wipe(down)">
                                      <p:cBhvr>
                                        <p:cTn id="21" dur="58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dvAuto="0"/>
    </p:bldLst>
    <p:extLst>
      <p:ext uri="smNativeData">
        <pr:smNativeData xmlns:pr="smNativeData" val="dwxZXwEAAAAFAAAA/f///wEAAAAaAAAAAAAAAAAAAAAAAAAAAAAAAA=="/>
      </p:ext>
    </p:extLst>
  </p:timing>
</p:sld>
</file>

<file path=ppt/slides/slide23.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Eairx0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RwEAAFBFAAAUKQAAEAAAACYAAAAIAAAAAQAAAAAAAAA="/>
              </a:ext>
            </a:extLst>
          </p:cNvSpPr>
          <p:nvPr>
            <p:ph type="body" idx="1"/>
          </p:nvPr>
        </p:nvSpPr>
        <p:spPr>
          <a:xfrm>
            <a:off x="913765" y="207645"/>
            <a:ext cx="10353675" cy="6470015"/>
          </a:xfrm>
        </p:spPr>
        <p:txBody>
          <a:bodyPr/>
          <a:lstStyle/>
          <a:p>
            <a:pPr marL="0" indent="0">
              <a:buNone/>
              <a:defRPr lang="ru-ru"/>
            </a:pPr>
            <a:r>
              <a:rPr lang="en-us" sz="3600"/>
              <a:t>What is it</a:t>
            </a:r>
            <a:r>
              <a:rPr lang="ru-ru" sz="3600"/>
              <a:t>?</a:t>
            </a:r>
            <a:endParaRPr lang="en-us" sz="3600"/>
          </a:p>
          <a:p>
            <a:pPr marL="742950" indent="-742950">
              <a:buFontTx/>
              <a:buAutoNum type="alphaLcParenR"/>
              <a:defRPr lang="ru-ru"/>
            </a:pPr>
            <a:r>
              <a:rPr lang="en-us" sz="3600"/>
              <a:t>Drill bit</a:t>
            </a:r>
            <a:endParaRPr lang="en-us" sz="3600"/>
          </a:p>
          <a:p>
            <a:pPr marL="742950" indent="-742950">
              <a:buFontTx/>
              <a:buAutoNum type="alphaLcParenR"/>
              <a:defRPr lang="ru-ru"/>
            </a:pPr>
            <a:r>
              <a:rPr lang="en-us" sz="3600"/>
              <a:t>Drilling hoses</a:t>
            </a:r>
            <a:endParaRPr lang="en-us" sz="3600"/>
          </a:p>
          <a:p>
            <a:pPr marL="742950" indent="-742950">
              <a:buFontTx/>
              <a:buAutoNum type="alphaLcParenR"/>
              <a:defRPr lang="ru-ru"/>
            </a:pPr>
            <a:r>
              <a:rPr lang="en-us" sz="3600"/>
              <a:t>Drilling winch</a:t>
            </a:r>
            <a:endParaRPr lang="ru-ru" sz="3600"/>
          </a:p>
          <a:p>
            <a:pPr marL="742950" indent="-742950">
              <a:buFontTx/>
              <a:buAutoNum type="alphaLcParenR"/>
              <a:defRPr lang="ru-ru"/>
            </a:pPr>
            <a:r>
              <a:rPr lang="en-us" sz="3600"/>
              <a:t>Swivel</a:t>
            </a:r>
            <a:endParaRPr lang="en-us" sz="3600"/>
          </a:p>
          <a:p>
            <a:pPr marL="0" indent="0">
              <a:buNone/>
              <a:defRPr lang="ru-ru"/>
            </a:pPr>
            <a:endParaRPr lang="ru-ru" sz="3600"/>
          </a:p>
          <a:p>
            <a:pPr marL="0" indent="0">
              <a:buNone/>
              <a:defRPr lang="ru-ru"/>
            </a:pPr>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iiMAABkIAAAjQgAApiAAABAAAAAmAAAACAAAAP//////////"/>
              </a:ext>
            </a:extLst>
          </p:cNvPicPr>
          <p:nvPr/>
        </p:nvPicPr>
        <p:blipFill>
          <a:blip r:embed="rId2"/>
          <a:stretch>
            <a:fillRect/>
          </a:stretch>
        </p:blipFill>
        <p:spPr>
          <a:xfrm>
            <a:off x="5777230" y="1316355"/>
            <a:ext cx="4973955" cy="3990975"/>
          </a:xfrm>
          <a:prstGeom prst="rect">
            <a:avLst/>
          </a:prstGeom>
          <a:noFill/>
          <a:ln>
            <a:noFill/>
          </a:ln>
          <a:effectLst/>
        </p:spPr>
      </p:pic>
      <p:pic>
        <p:nvPicPr>
          <p:cNvPr id="4"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Ox4AAIMPAAB+IgAAxhMAABAAAAAmAAAACAAAAP//////////"/>
              </a:ext>
            </a:extLst>
          </p:cNvPicPr>
          <p:nvPr/>
        </p:nvPicPr>
        <p:blipFill>
          <a:blip r:embed="rId3"/>
          <a:stretch>
            <a:fillRect/>
          </a:stretch>
        </p:blipFill>
        <p:spPr>
          <a:xfrm>
            <a:off x="4914265" y="2521585"/>
            <a:ext cx="692785" cy="692785"/>
          </a:xfrm>
          <a:prstGeom prst="rect">
            <a:avLst/>
          </a:prstGeom>
          <a:noFill/>
          <a:ln>
            <a:noFill/>
          </a:ln>
          <a:effectLst/>
        </p:spPr>
      </p:pic>
    </p:spTree>
  </p:cSld>
  <p:clrMapOvr>
    <a:masterClrMapping/>
  </p:clrMapOvr>
  <p:transition spd="slow" p14:dur="4000">
    <p:fade/>
    <p:extLst>
      <p:ext uri="smNativeData">
        <pr:smNativeData xmlns:pr="smNativeData" val="dwxZXwAAAACgDw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4"/>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animEffect transition="in" filter="wipe(down)">
                                      <p:cBhvr>
                                        <p:cTn id="21" dur="58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dvAuto="0"/>
    </p:bldLst>
    <p:extLst>
      <p:ext uri="smNativeData">
        <pr:smNativeData xmlns:pr="smNativeData" val="dwxZXwEAAAAFAAAA/f///wEAAAAaAAAAAAAAAAAAAAAAAAAAAAAAAA=="/>
      </p:ext>
    </p:extLst>
  </p:timing>
</p:sld>
</file>

<file path=ppt/slides/slide24.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KYvIe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BgEAAFBFAABWKQAAEAAAACYAAAAIAAAAAQAAAAAAAAA="/>
              </a:ext>
            </a:extLst>
          </p:cNvSpPr>
          <p:nvPr>
            <p:ph type="body" idx="1"/>
          </p:nvPr>
        </p:nvSpPr>
        <p:spPr>
          <a:xfrm>
            <a:off x="913765" y="166370"/>
            <a:ext cx="10353675" cy="6553200"/>
          </a:xfrm>
        </p:spPr>
        <p:txBody>
          <a:bodyPr/>
          <a:lstStyle/>
          <a:p>
            <a:pPr marL="0" indent="0">
              <a:buNone/>
              <a:defRPr lang="ru-ru"/>
            </a:pPr>
            <a:r>
              <a:rPr lang="en-us" sz="3600"/>
              <a:t>What is it</a:t>
            </a:r>
            <a:r>
              <a:rPr lang="ru-ru" sz="3600"/>
              <a:t>?</a:t>
            </a:r>
            <a:endParaRPr lang="en-us" sz="3600"/>
          </a:p>
          <a:p>
            <a:pPr marL="742950" indent="-742950">
              <a:buFontTx/>
              <a:buAutoNum type="alphaLcParenR"/>
              <a:defRPr lang="ru-ru"/>
            </a:pPr>
            <a:r>
              <a:rPr lang="en-us" sz="3600"/>
              <a:t>Rotor</a:t>
            </a:r>
            <a:endParaRPr lang="en-us" sz="3600"/>
          </a:p>
          <a:p>
            <a:pPr marL="742950" indent="-742950">
              <a:buFontTx/>
              <a:buAutoNum type="alphaLcParenR"/>
              <a:defRPr lang="ru-ru"/>
            </a:pPr>
            <a:r>
              <a:rPr lang="en-us" sz="3600"/>
              <a:t>Drill bit</a:t>
            </a:r>
            <a:endParaRPr lang="en-us" sz="3600"/>
          </a:p>
          <a:p>
            <a:pPr marL="742950" indent="-742950">
              <a:buFontTx/>
              <a:buAutoNum type="alphaLcParenR"/>
              <a:defRPr lang="ru-ru"/>
            </a:pPr>
            <a:r>
              <a:rPr lang="en-us" sz="3600"/>
              <a:t>Elevator</a:t>
            </a:r>
            <a:endParaRPr lang="en-us" sz="3600"/>
          </a:p>
          <a:p>
            <a:pPr marL="742950" indent="-742950">
              <a:buFontTx/>
              <a:buAutoNum type="alphaLcParenR"/>
              <a:defRPr lang="ru-ru"/>
            </a:pPr>
            <a:r>
              <a:rPr lang="en-us" sz="3600"/>
              <a:t>Crown block</a:t>
            </a:r>
            <a:endParaRPr lang="en-us" sz="3600"/>
          </a:p>
          <a:p>
            <a:pPr marL="742950" indent="-742950">
              <a:buFontTx/>
              <a:buAutoNum type="alphaLcParenR"/>
              <a:defRPr lang="ru-ru"/>
            </a:pPr>
            <a:endParaRPr lang="en-us" sz="3600"/>
          </a:p>
          <a:p>
            <a:pPr marL="0" indent="0">
              <a:buNone/>
              <a:defRPr lang="ru-ru"/>
            </a:pPr>
            <a:endParaRPr lang="en-us" sz="3600"/>
          </a:p>
          <a:p>
            <a:pPr marL="0" indent="0">
              <a:buNone/>
              <a:defRPr lang="ru-ru"/>
            </a:pPr>
            <a:endParaRPr lang="en-us" sz="3600"/>
          </a:p>
          <a:p>
            <a:pPr>
              <a:defRPr lang="ru-ru"/>
            </a:pPr>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fSsAANIHAABQRgAAiSIAABAAAAAmAAAACAAAAP//////////"/>
              </a:ext>
            </a:extLst>
          </p:cNvPicPr>
          <p:nvPr/>
        </p:nvPicPr>
        <p:blipFill>
          <a:blip r:embed="rId2"/>
          <a:stretch>
            <a:fillRect/>
          </a:stretch>
        </p:blipFill>
        <p:spPr>
          <a:xfrm>
            <a:off x="7069455" y="1271270"/>
            <a:ext cx="4360545" cy="4342765"/>
          </a:xfrm>
          <a:prstGeom prst="rect">
            <a:avLst/>
          </a:prstGeom>
          <a:noFill/>
          <a:ln>
            <a:noFill/>
          </a:ln>
          <a:effectLst/>
        </p:spPr>
      </p:pic>
      <p:pic>
        <p:nvPicPr>
          <p:cNvPr id="4" name="Рисунок 5"/>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bRYAAHwKAACwGgAAvw4AABAAAAAmAAAACAAAAP//////////"/>
              </a:ext>
            </a:extLst>
          </p:cNvPicPr>
          <p:nvPr/>
        </p:nvPicPr>
        <p:blipFill>
          <a:blip r:embed="rId3"/>
          <a:stretch>
            <a:fillRect/>
          </a:stretch>
        </p:blipFill>
        <p:spPr>
          <a:xfrm>
            <a:off x="3645535" y="1704340"/>
            <a:ext cx="692785" cy="692785"/>
          </a:xfrm>
          <a:prstGeom prst="rect">
            <a:avLst/>
          </a:prstGeom>
          <a:noFill/>
          <a:ln>
            <a:noFill/>
          </a:ln>
          <a:effectLst/>
        </p:spPr>
      </p:pic>
    </p:spTree>
  </p:cSld>
  <p:clrMapOvr>
    <a:masterClrMapping/>
  </p:clrMapOvr>
  <p:transition spd="slow" p14:dur="3250">
    <p:fade/>
    <p:extLst>
      <p:ext uri="smNativeData">
        <pr:smNativeData xmlns:pr="smNativeData" val="dwxZXwAAAACyDA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4"/>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animEffect transition="in" filter="wipe(down)">
                                      <p:cBhvr>
                                        <p:cTn id="21" dur="58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dvAuto="0"/>
    </p:bldLst>
    <p:extLst>
      <p:ext uri="smNativeData">
        <pr:smNativeData xmlns:pr="smNativeData" val="dwxZXwEAAAAFAAAA/f///wEAAAAaAAAAAAAAAAAAAAAAAAAAAAAAAA=="/>
      </p:ext>
    </p:extLst>
  </p:timing>
</p:sld>
</file>

<file path=ppt/slides/slide25.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FkGNTs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BgEAAFBFAACBKQAAEAAAACYAAAAIAAAAASAAAAAAAAA="/>
              </a:ext>
            </a:extLst>
          </p:cNvSpPr>
          <p:nvPr>
            <p:ph type="body" idx="1"/>
          </p:nvPr>
        </p:nvSpPr>
        <p:spPr>
          <a:xfrm>
            <a:off x="913765" y="166370"/>
            <a:ext cx="10353675" cy="6580505"/>
          </a:xfrm>
        </p:spPr>
        <p:txBody>
          <a:bodyPr vert="horz" wrap="square" lIns="91440" tIns="45720" rIns="91440" bIns="45720" numCol="1" spcCol="215900" anchor="t">
            <a:prstTxWarp prst="textNoShape">
              <a:avLst/>
            </a:prstTxWarp>
          </a:bodyPr>
          <a:lstStyle/>
          <a:p>
            <a:pPr marL="0" indent="0">
              <a:buNone/>
              <a:defRPr lang="ru-ru"/>
            </a:pPr>
            <a:r>
              <a:rPr lang="en-us" sz="3600"/>
              <a:t>What is it</a:t>
            </a:r>
            <a:r>
              <a:rPr lang="ru-ru" sz="3600"/>
              <a:t>?</a:t>
            </a:r>
            <a:endParaRPr lang="ru-ru" sz="3600"/>
          </a:p>
          <a:p>
            <a:pPr marL="0" indent="0">
              <a:buNone/>
              <a:defRPr lang="ru-ru"/>
            </a:pPr>
            <a:r>
              <a:rPr lang="en-us" sz="3600"/>
              <a:t>a)   Waist ropes</a:t>
            </a:r>
            <a:endParaRPr lang="en-us" sz="3600"/>
          </a:p>
          <a:p>
            <a:pPr marL="0" indent="0">
              <a:buNone/>
              <a:defRPr lang="ru-ru"/>
            </a:pPr>
            <a:r>
              <a:rPr lang="en-us" sz="3600"/>
              <a:t>b)   Rotor</a:t>
            </a:r>
            <a:endParaRPr lang="en-us" sz="3600"/>
          </a:p>
          <a:p>
            <a:pPr marL="0" indent="0">
              <a:buNone/>
              <a:defRPr lang="ru-ru"/>
            </a:pPr>
            <a:r>
              <a:rPr lang="en-us" sz="3600"/>
              <a:t>c)   Drill bit</a:t>
            </a:r>
            <a:endParaRPr lang="en-us" sz="3600"/>
          </a:p>
          <a:p>
            <a:pPr marL="0" indent="0">
              <a:buNone/>
              <a:defRPr lang="ru-ru"/>
            </a:pPr>
            <a:r>
              <a:rPr lang="en-us" sz="3600"/>
              <a:t>d)   Drilling hooks </a:t>
            </a:r>
            <a:endParaRPr lang="ru-ru" sz="3600"/>
          </a:p>
          <a:p>
            <a:pPr marL="0" indent="0">
              <a:buNone/>
              <a:defRPr lang="ru-ru"/>
            </a:pPr>
            <a:endParaRPr lang="ru-ru" sz="3600"/>
          </a:p>
          <a:p>
            <a:pPr marL="0" indent="0">
              <a:buNone/>
              <a:defRPr lang="ru-ru"/>
            </a:pPr>
            <a:endParaRPr lang="ru-ru" sz="36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uywAANsHAADmQwAApCAAABAAAAAmAAAACAAAAP//////////"/>
              </a:ext>
            </a:extLst>
          </p:cNvPicPr>
          <p:nvPr/>
        </p:nvPicPr>
        <p:blipFill>
          <a:blip r:embed="rId2"/>
          <a:stretch>
            <a:fillRect/>
          </a:stretch>
        </p:blipFill>
        <p:spPr>
          <a:xfrm>
            <a:off x="7271385" y="1276985"/>
            <a:ext cx="3766185" cy="4029075"/>
          </a:xfrm>
          <a:prstGeom prst="rect">
            <a:avLst/>
          </a:prstGeom>
          <a:noFill/>
          <a:ln>
            <a:noFill/>
          </a:ln>
          <a:effectLst/>
        </p:spPr>
      </p:pic>
      <p:pic>
        <p:nvPicPr>
          <p:cNvPr id="4"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RB4AAEAUAACHIgAAgxgAABAAAAAmAAAACAAAAP//////////"/>
              </a:ext>
            </a:extLst>
          </p:cNvPicPr>
          <p:nvPr/>
        </p:nvPicPr>
        <p:blipFill>
          <a:blip r:embed="rId3"/>
          <a:stretch>
            <a:fillRect/>
          </a:stretch>
        </p:blipFill>
        <p:spPr>
          <a:xfrm>
            <a:off x="4919980" y="3291840"/>
            <a:ext cx="692785" cy="692785"/>
          </a:xfrm>
          <a:prstGeom prst="rect">
            <a:avLst/>
          </a:prstGeom>
          <a:noFill/>
          <a:ln>
            <a:noFill/>
          </a:ln>
          <a:effectLst/>
        </p:spPr>
      </p:pic>
    </p:spTree>
  </p:cSld>
  <p:clrMapOvr>
    <a:masterClrMapping/>
  </p:clrMapOvr>
  <p:transition spd="slow" p14:dur="4400">
    <p:fade/>
    <p:extLst>
      <p:ext uri="smNativeData">
        <pr:smNativeData xmlns:pr="smNativeData" val="dwxZXwAAAAAwEQ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4"/>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animEffect transition="in" filter="wipe(down)">
                                      <p:cBhvr>
                                        <p:cTn id="21" dur="58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dvAuto="0"/>
    </p:bldLst>
    <p:extLst>
      <p:ext uri="smNativeData">
        <pr:smNativeData xmlns:pr="smNativeData" val="dwxZXwEAAAAFAAAA/f///wEAAAAaAAAAAAAAAAAAAAAAAAAAAAAAAA=="/>
      </p:ext>
    </p:extLst>
  </p:timing>
</p:sld>
</file>

<file path=ppt/slides/slide26.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K38Mv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8AAAAFBFAADTKAAAEAAAACYAAAAIAAAAASAAAAAAAAA="/>
              </a:ext>
            </a:extLst>
          </p:cNvSpPr>
          <p:nvPr>
            <p:ph type="body" idx="1"/>
          </p:nvPr>
        </p:nvSpPr>
        <p:spPr>
          <a:xfrm>
            <a:off x="913765" y="152400"/>
            <a:ext cx="10353675" cy="6483985"/>
          </a:xfrm>
        </p:spPr>
        <p:txBody>
          <a:bodyPr vert="horz" wrap="square" lIns="91440" tIns="45720" rIns="91440" bIns="45720" numCol="1" spcCol="215900" anchor="t">
            <a:prstTxWarp prst="textNoShape">
              <a:avLst/>
            </a:prstTxWarp>
          </a:bodyPr>
          <a:lstStyle/>
          <a:p>
            <a:pPr marL="0" indent="0">
              <a:buNone/>
              <a:defRPr lang="ru-ru"/>
            </a:pPr>
            <a:r>
              <a:rPr lang="en-us" sz="3600"/>
              <a:t>What is it</a:t>
            </a:r>
            <a:r>
              <a:rPr lang="ru-ru" sz="3600"/>
              <a:t>?</a:t>
            </a:r>
            <a:endParaRPr lang="ru-ru" sz="3600"/>
          </a:p>
          <a:p>
            <a:pPr marL="742950" indent="-742950">
              <a:buFontTx/>
              <a:buAutoNum type="alphaLcParenR"/>
              <a:defRPr lang="ru-ru"/>
            </a:pPr>
            <a:r>
              <a:rPr lang="en-us" sz="3600"/>
              <a:t>Rotor</a:t>
            </a:r>
            <a:endParaRPr lang="en-us" sz="3600"/>
          </a:p>
          <a:p>
            <a:pPr marL="742950" indent="-742950">
              <a:buFontTx/>
              <a:buAutoNum type="alphaLcParenR"/>
              <a:defRPr lang="ru-ru"/>
            </a:pPr>
            <a:r>
              <a:rPr lang="en-us" sz="3600"/>
              <a:t>Elevator</a:t>
            </a:r>
            <a:endParaRPr lang="en-us" sz="3600"/>
          </a:p>
          <a:p>
            <a:pPr marL="742950" indent="-742950">
              <a:buFontTx/>
              <a:buAutoNum type="alphaLcParenR"/>
              <a:defRPr lang="ru-ru"/>
            </a:pPr>
            <a:r>
              <a:rPr lang="en-us" sz="3600"/>
              <a:t>Crown block</a:t>
            </a:r>
            <a:endParaRPr lang="en-us" sz="3600"/>
          </a:p>
          <a:p>
            <a:pPr marL="742950" indent="-742950">
              <a:buFontTx/>
              <a:buAutoNum type="alphaLcParenR"/>
              <a:defRPr lang="ru-ru"/>
            </a:pPr>
            <a:r>
              <a:rPr lang="en-us" sz="3600"/>
              <a:t> Waist block</a:t>
            </a:r>
            <a:endParaRPr lang="ru-ru" sz="36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BQcCqL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UCsAABIHAABQRQAAsSIAABAAAAAmAAAACAAAAP//////////"/>
              </a:ext>
            </a:extLst>
          </p:cNvPicPr>
          <p:nvPr/>
        </p:nvPicPr>
        <p:blipFill>
          <a:blip r:embed="rId2"/>
          <a:stretch>
            <a:fillRect/>
          </a:stretch>
        </p:blipFill>
        <p:spPr>
          <a:xfrm>
            <a:off x="7040880" y="1149350"/>
            <a:ext cx="4226560" cy="4490085"/>
          </a:xfrm>
          <a:prstGeom prst="rect">
            <a:avLst/>
          </a:prstGeom>
          <a:noFill/>
          <a:ln>
            <a:noFill/>
          </a:ln>
          <a:effectLst/>
        </p:spPr>
      </p:pic>
      <p:pic>
        <p:nvPicPr>
          <p:cNvPr id="4"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Dbfx36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cxcAADEKAAC1GwAAdA4AABAAAAAmAAAACAAAAP//////////"/>
              </a:ext>
            </a:extLst>
          </p:cNvPicPr>
          <p:nvPr/>
        </p:nvPicPr>
        <p:blipFill>
          <a:blip r:embed="rId3"/>
          <a:stretch>
            <a:fillRect/>
          </a:stretch>
        </p:blipFill>
        <p:spPr>
          <a:xfrm>
            <a:off x="3811905" y="1656715"/>
            <a:ext cx="692150" cy="692785"/>
          </a:xfrm>
          <a:prstGeom prst="rect">
            <a:avLst/>
          </a:prstGeom>
          <a:noFill/>
          <a:ln>
            <a:noFill/>
          </a:ln>
          <a:effectLst/>
        </p:spPr>
      </p:pic>
    </p:spTree>
  </p:cSld>
  <p:clrMapOvr>
    <a:masterClrMapping/>
  </p:clrMapOvr>
  <p:transition spd="med" p14:dur="1250">
    <p:fade/>
    <p:extLst>
      <p:ext uri="smNativeData">
        <pr:smNativeData xmlns:pr="smNativeData" val="dwxZXwAAAADiBA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4"/>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animEffect transition="in" filter="wipe(down)">
                                      <p:cBhvr>
                                        <p:cTn id="21" dur="58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dvAuto="0"/>
    </p:bldLst>
    <p:extLst>
      <p:ext uri="smNativeData">
        <pr:smNativeData xmlns:pr="smNativeData" val="dwxZXwEAAAAFAAAA/f///wEAAAAaAAAAAAAAAAAAAAAAAAAAAAAAAA=="/>
      </p:ext>
    </p:extLst>
  </p:timing>
</p:sld>
</file>

<file path=ppt/slides/slide27.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Ciiig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2gAAAFBFAAAUKQAAEAAAACYAAAAIAAAAASAAAAAAAAA="/>
              </a:ext>
            </a:extLst>
          </p:cNvSpPr>
          <p:nvPr>
            <p:ph type="body" idx="1"/>
          </p:nvPr>
        </p:nvSpPr>
        <p:spPr>
          <a:xfrm>
            <a:off x="913765" y="138430"/>
            <a:ext cx="10353675" cy="6539230"/>
          </a:xfrm>
        </p:spPr>
        <p:txBody>
          <a:bodyPr vert="horz" wrap="square" lIns="91440" tIns="45720" rIns="91440" bIns="45720" numCol="1" spcCol="215900" anchor="t">
            <a:prstTxWarp prst="textNoShape">
              <a:avLst/>
            </a:prstTxWarp>
          </a:bodyPr>
          <a:lstStyle/>
          <a:p>
            <a:pPr marL="0" indent="0">
              <a:buNone/>
              <a:defRPr lang="ru-ru"/>
            </a:pPr>
            <a:r>
              <a:rPr lang="en-us" sz="3600"/>
              <a:t>What is it</a:t>
            </a:r>
            <a:r>
              <a:rPr lang="ru-ru" sz="3600"/>
              <a:t>?</a:t>
            </a:r>
            <a:endParaRPr lang="ru-ru" sz="3600"/>
          </a:p>
          <a:p>
            <a:pPr marL="742950" indent="-742950">
              <a:buFontTx/>
              <a:buAutoNum type="alphaLcParenR"/>
              <a:defRPr lang="ru-ru"/>
            </a:pPr>
            <a:r>
              <a:rPr lang="en-us" sz="3600"/>
              <a:t>Swivel</a:t>
            </a:r>
            <a:endParaRPr lang="en-us" sz="3600"/>
          </a:p>
          <a:p>
            <a:pPr marL="742950" indent="-742950">
              <a:buFontTx/>
              <a:buAutoNum type="alphaLcParenR"/>
              <a:defRPr lang="ru-ru"/>
            </a:pPr>
            <a:r>
              <a:rPr lang="en-us" sz="3600"/>
              <a:t>Rotor</a:t>
            </a:r>
            <a:endParaRPr lang="en-us" sz="3600"/>
          </a:p>
          <a:p>
            <a:pPr marL="742950" indent="-742950">
              <a:buFontTx/>
              <a:buAutoNum type="alphaLcParenR"/>
              <a:defRPr lang="ru-ru"/>
            </a:pPr>
            <a:r>
              <a:rPr lang="en-us" sz="3600"/>
              <a:t>Drill bit</a:t>
            </a:r>
            <a:endParaRPr lang="en-us" sz="3600"/>
          </a:p>
          <a:p>
            <a:pPr marL="742950" indent="-742950">
              <a:buFontTx/>
              <a:buAutoNum type="alphaLcParenR"/>
              <a:defRPr lang="ru-ru"/>
            </a:pPr>
            <a:r>
              <a:rPr lang="en-us" sz="3600"/>
              <a:t>Elevator</a:t>
            </a:r>
            <a:endParaRPr lang="ru-ru" sz="3600"/>
          </a:p>
          <a:p>
            <a:pPr marL="0" indent="0">
              <a:buNone/>
              <a:defRPr lang="ru-ru"/>
            </a:pPr>
            <a:endParaRPr lang="ru-ru" sz="36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BZVOrn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zScAANEGAAAZRAAAHSMAABAAAAAmAAAACAAAAP//////////"/>
              </a:ext>
            </a:extLst>
          </p:cNvPicPr>
          <p:nvPr/>
        </p:nvPicPr>
        <p:blipFill>
          <a:blip r:embed="rId2"/>
          <a:stretch>
            <a:fillRect/>
          </a:stretch>
        </p:blipFill>
        <p:spPr>
          <a:xfrm>
            <a:off x="6470015" y="1108075"/>
            <a:ext cx="4599940" cy="4599940"/>
          </a:xfrm>
          <a:prstGeom prst="rect">
            <a:avLst/>
          </a:prstGeom>
          <a:noFill/>
          <a:ln>
            <a:noFill/>
          </a:ln>
          <a:effectLst/>
        </p:spPr>
      </p:pic>
      <p:pic>
        <p:nvPicPr>
          <p:cNvPr id="4" name="Рисунок 4"/>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DB0K1U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ZxUAAFYFAACqGQAAmAkAABAAAAAmAAAACAAAAP//////////"/>
              </a:ext>
            </a:extLst>
          </p:cNvPicPr>
          <p:nvPr/>
        </p:nvPicPr>
        <p:blipFill>
          <a:blip r:embed="rId3"/>
          <a:stretch>
            <a:fillRect/>
          </a:stretch>
        </p:blipFill>
        <p:spPr>
          <a:xfrm>
            <a:off x="3479165" y="867410"/>
            <a:ext cx="692785" cy="692150"/>
          </a:xfrm>
          <a:prstGeom prst="rect">
            <a:avLst/>
          </a:prstGeom>
          <a:noFill/>
          <a:ln>
            <a:noFill/>
          </a:ln>
          <a:effectLst/>
        </p:spPr>
      </p:pic>
    </p:spTree>
  </p:cSld>
  <p:clrMapOvr>
    <a:masterClrMapping/>
  </p:clrMapOvr>
  <p:transition spd="slow" p14:dur="3250">
    <p:fade/>
    <p:extLst>
      <p:ext uri="smNativeData">
        <pr:smNativeData xmlns:pr="smNativeData" val="dwxZXwAAAACyDAAAAAAAAAY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4"/>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animEffect transition="in" filter="wipe(down)">
                                      <p:cBhvr>
                                        <p:cTn id="21" dur="58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advAuto="0"/>
    </p:bldLst>
    <p:extLst>
      <p:ext uri="smNativeData">
        <pr:smNativeData xmlns:pr="smNativeData" val="dwxZXwEAAAAFAAAA/f///wEAAAAaAAAAAAAAAAAAAAAAAAAAAAAAAA=="/>
      </p:ext>
    </p:extLst>
  </p:timing>
</p:sld>
</file>

<file path=ppt/slides/slide28.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FYpGo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fBQAAXQEAAFBFAADTKAAAEAAAACYAAAAIAAAAASAAAAAAAAA="/>
              </a:ext>
            </a:extLst>
          </p:cNvSpPr>
          <p:nvPr>
            <p:ph type="body" idx="1"/>
          </p:nvPr>
        </p:nvSpPr>
        <p:spPr>
          <a:xfrm>
            <a:off x="913765" y="221615"/>
            <a:ext cx="10353675" cy="6414770"/>
          </a:xfrm>
        </p:spPr>
        <p:txBody>
          <a:bodyPr vert="horz" wrap="square" lIns="91440" tIns="45720" rIns="91440" bIns="45720" numCol="1" spcCol="215900" anchor="t">
            <a:prstTxWarp prst="textNoShape">
              <a:avLst/>
            </a:prstTxWarp>
          </a:bodyPr>
          <a:lstStyle/>
          <a:p>
            <a:pPr marL="0" indent="0" algn="ctr">
              <a:buNone/>
              <a:defRPr lang="ru-ru"/>
            </a:pPr>
            <a:r>
              <a:rPr lang="en-us" sz="4000"/>
              <a:t>Repeat previously studied material</a:t>
            </a:r>
            <a:endParaRPr lang="ru-ru" sz="4000"/>
          </a:p>
          <a:p>
            <a:pPr marL="0" indent="0">
              <a:buNone/>
              <a:defRPr lang="ru-ru"/>
            </a:pPr>
            <a:r>
              <a:rPr lang="en-us" sz="1400"/>
              <a:t>Derrick</a:t>
            </a:r>
            <a:r>
              <a:rPr lang="ru-ru" sz="1400"/>
              <a:t> – Буровая вышка</a:t>
            </a:r>
            <a:endParaRPr lang="ru-ru" sz="1400"/>
          </a:p>
          <a:p>
            <a:pPr marL="0" indent="0">
              <a:buNone/>
              <a:defRPr lang="ru-ru"/>
            </a:pPr>
            <a:r>
              <a:rPr lang="en-us" sz="1400"/>
              <a:t>Drilling winch</a:t>
            </a:r>
            <a:r>
              <a:rPr lang="ru-ru" sz="1400"/>
              <a:t> – Буровая лебедка</a:t>
            </a:r>
            <a:endParaRPr lang="ru-ru" sz="1400"/>
          </a:p>
          <a:p>
            <a:pPr marL="0" indent="0">
              <a:buNone/>
              <a:defRPr lang="ru-ru"/>
            </a:pPr>
            <a:r>
              <a:rPr lang="en-us" sz="1400"/>
              <a:t>Crown</a:t>
            </a:r>
            <a:r>
              <a:rPr lang="ru-ru" sz="1400"/>
              <a:t> </a:t>
            </a:r>
            <a:r>
              <a:rPr lang="en-us" sz="1400"/>
              <a:t>block</a:t>
            </a:r>
            <a:r>
              <a:rPr lang="ru-ru" sz="1400"/>
              <a:t> – Кронблок</a:t>
            </a:r>
            <a:endParaRPr lang="ru-ru" sz="1400"/>
          </a:p>
          <a:p>
            <a:pPr marL="0" indent="0">
              <a:buNone/>
              <a:defRPr lang="ru-ru"/>
            </a:pPr>
            <a:r>
              <a:rPr lang="en-us" sz="1400"/>
              <a:t>Waist block</a:t>
            </a:r>
            <a:r>
              <a:rPr lang="ru-ru" sz="1400"/>
              <a:t> – Талевый блок</a:t>
            </a:r>
            <a:endParaRPr lang="ru-ru" sz="1400"/>
          </a:p>
          <a:p>
            <a:pPr marL="0" indent="0">
              <a:buNone/>
              <a:defRPr lang="ru-ru"/>
            </a:pPr>
            <a:r>
              <a:rPr lang="en-us" sz="1400"/>
              <a:t>Waist ropes</a:t>
            </a:r>
            <a:r>
              <a:rPr lang="ru-ru" sz="1400"/>
              <a:t> – Талевые канаты</a:t>
            </a:r>
            <a:endParaRPr lang="ru-ru" sz="1400"/>
          </a:p>
          <a:p>
            <a:pPr marL="0" indent="0">
              <a:buNone/>
              <a:defRPr lang="ru-ru"/>
            </a:pPr>
            <a:r>
              <a:rPr lang="en-us" sz="1400"/>
              <a:t>Drilling hooks and hook blocks </a:t>
            </a:r>
            <a:r>
              <a:rPr lang="ru-ru" sz="1400"/>
              <a:t>– Буровые крюки и крюкоблоки</a:t>
            </a:r>
            <a:endParaRPr lang="ru-ru" sz="1400"/>
          </a:p>
          <a:p>
            <a:pPr marL="0" indent="0">
              <a:buNone/>
              <a:defRPr lang="ru-ru"/>
            </a:pPr>
            <a:r>
              <a:rPr lang="en-us" sz="1400"/>
              <a:t>Drill lines</a:t>
            </a:r>
            <a:r>
              <a:rPr lang="ru-ru" sz="1400"/>
              <a:t> – Бурильные штропы</a:t>
            </a:r>
            <a:endParaRPr lang="ru-ru" sz="1400"/>
          </a:p>
          <a:p>
            <a:pPr marL="0" indent="0">
              <a:buNone/>
              <a:defRPr lang="ru-ru"/>
            </a:pPr>
            <a:r>
              <a:rPr lang="en-us" sz="1400"/>
              <a:t>Elevator</a:t>
            </a:r>
            <a:r>
              <a:rPr lang="ru-ru" sz="1400"/>
              <a:t> – Элеватор</a:t>
            </a:r>
            <a:endParaRPr lang="ru-ru" sz="1400"/>
          </a:p>
          <a:p>
            <a:pPr marL="0" indent="0">
              <a:buNone/>
              <a:defRPr lang="ru-ru"/>
            </a:pPr>
            <a:r>
              <a:rPr lang="en-us" sz="1400"/>
              <a:t>Wedges</a:t>
            </a:r>
            <a:r>
              <a:rPr lang="ru-ru" sz="1400"/>
              <a:t> – Клинья</a:t>
            </a:r>
            <a:endParaRPr lang="en-us" sz="1400"/>
          </a:p>
          <a:p>
            <a:pPr marL="0" indent="0">
              <a:buNone/>
              <a:defRPr lang="ru-ru"/>
            </a:pPr>
            <a:r>
              <a:rPr lang="en-us" sz="1400"/>
              <a:t>Drill keys – </a:t>
            </a:r>
            <a:r>
              <a:rPr lang="ru-ru" sz="1400"/>
              <a:t>Буровые ключи</a:t>
            </a:r>
            <a:endParaRPr lang="en-us" sz="1400"/>
          </a:p>
          <a:p>
            <a:pPr marL="0" indent="0">
              <a:buNone/>
              <a:defRPr lang="ru-ru"/>
            </a:pPr>
            <a:r>
              <a:rPr lang="en-us" sz="1400"/>
              <a:t>Rotor – </a:t>
            </a:r>
            <a:r>
              <a:rPr lang="ru-ru" sz="1400"/>
              <a:t>Ротор</a:t>
            </a:r>
            <a:endParaRPr lang="en-us" sz="1400"/>
          </a:p>
          <a:p>
            <a:pPr marL="0" indent="0">
              <a:buNone/>
              <a:defRPr lang="ru-ru"/>
            </a:pPr>
            <a:r>
              <a:rPr lang="en-us" sz="1400"/>
              <a:t>Swivel – </a:t>
            </a:r>
            <a:r>
              <a:rPr lang="ru-ru" sz="1400"/>
              <a:t>Вертлюг</a:t>
            </a:r>
            <a:endParaRPr lang="en-us" sz="1400"/>
          </a:p>
          <a:p>
            <a:pPr marL="0" indent="0">
              <a:buNone/>
              <a:defRPr lang="ru-ru"/>
            </a:pPr>
            <a:r>
              <a:rPr lang="en-us" sz="1400"/>
              <a:t>Drilling hoses – </a:t>
            </a:r>
            <a:r>
              <a:rPr lang="ru-ru" sz="1400"/>
              <a:t>Буровые шланги</a:t>
            </a:r>
            <a:endParaRPr lang="en-us" sz="1400"/>
          </a:p>
          <a:p>
            <a:pPr marL="0" indent="0">
              <a:buNone/>
              <a:defRPr lang="ru-ru"/>
            </a:pPr>
            <a:r>
              <a:rPr lang="en-us" sz="1400"/>
              <a:t>Drill bit –</a:t>
            </a:r>
            <a:r>
              <a:rPr lang="ru-ru" sz="1400"/>
              <a:t> Долото</a:t>
            </a:r>
            <a:endParaRPr lang="en-us" sz="1400"/>
          </a:p>
          <a:p>
            <a:pPr marL="0" indent="0">
              <a:buNone/>
              <a:defRPr lang="ru-ru"/>
            </a:pPr>
            <a:endParaRPr lang="ru-ru" sz="1400"/>
          </a:p>
          <a:p>
            <a:pPr marL="0" indent="0">
              <a:buNone/>
              <a:defRPr lang="ru-ru"/>
            </a:pPr>
            <a:endParaRPr lang="en-us" sz="1400"/>
          </a:p>
          <a:p>
            <a:pPr marL="0" indent="0">
              <a:buNone/>
              <a:defRPr lang="ru-ru"/>
            </a:pPr>
            <a:endParaRPr lang="ru-ru" sz="1400"/>
          </a:p>
          <a:p>
            <a:pPr marL="0" indent="0">
              <a:buNone/>
              <a:defRPr lang="ru-ru"/>
            </a:pPr>
            <a:endParaRPr lang="en-us" sz="1400"/>
          </a:p>
          <a:p>
            <a:pPr marL="0" indent="0">
              <a:buNone/>
              <a:defRPr lang="ru-ru"/>
            </a:pPr>
            <a:endParaRPr lang="ru-ru" sz="1400"/>
          </a:p>
          <a:p>
            <a:pPr marL="0" indent="0">
              <a:buNone/>
              <a:defRPr lang="ru-ru"/>
            </a:pPr>
            <a:endParaRPr lang="ru-ru" sz="1400"/>
          </a:p>
          <a:p>
            <a:pPr marL="0" indent="0">
              <a:buNone/>
              <a:defRPr lang="ru-ru"/>
            </a:pPr>
            <a:endParaRPr lang="en-us" sz="1400"/>
          </a:p>
          <a:p>
            <a:pPr marL="0" indent="0">
              <a:buNone/>
              <a:defRPr lang="ru-ru"/>
            </a:pPr>
            <a:endParaRPr lang="en-us" sz="1400"/>
          </a:p>
          <a:p>
            <a:pPr marL="0" indent="0">
              <a:buNone/>
              <a:defRPr lang="ru-ru"/>
            </a:pPr>
            <a:endParaRPr lang="en-us"/>
          </a:p>
          <a:p>
            <a:pPr marL="0" indent="0">
              <a:buNone/>
              <a:defRPr lang="ru-ru"/>
            </a:pPr>
            <a:endParaRPr lang="en-us"/>
          </a:p>
          <a:p>
            <a:pPr marL="0" indent="0">
              <a:buNone/>
              <a:defRPr lang="ru-ru"/>
            </a:pPr>
          </a:p>
          <a:p>
            <a:pPr marL="0" indent="0">
              <a:buNone/>
              <a:defRPr lang="ru-ru"/>
            </a:pPr>
          </a:p>
          <a:p>
            <a:pPr marL="0" indent="0">
              <a:buNone/>
              <a:defRPr lang="ru-ru"/>
            </a:pPr>
          </a:p>
          <a:p>
            <a:pPr marL="0" indent="0">
              <a:buNone/>
              <a:defRPr lang="ru-ru"/>
            </a:pPr>
          </a:p>
          <a:p>
            <a:pPr marL="0" indent="0">
              <a:buNone/>
              <a:defRPr lang="ru-ru"/>
            </a:pPr>
          </a:p>
          <a:p>
            <a:pPr marL="0" indent="0">
              <a:buNone/>
              <a:defRPr lang="ru-ru"/>
            </a:pPr>
          </a:p>
          <a:p>
            <a:pPr marL="0" indent="0">
              <a:buNone/>
              <a:defRPr lang="ru-ru"/>
            </a:pPr>
          </a:p>
          <a:p>
            <a:pPr marL="0" indent="0">
              <a:buNone/>
              <a:defRPr lang="ru-ru"/>
            </a:pPr>
          </a:p>
          <a:p>
            <a:pPr marL="0" indent="0">
              <a:buNone/>
              <a:defRPr lang="ru-ru"/>
            </a:pPr>
            <a:endParaRPr lang="en-us" sz="2400"/>
          </a:p>
          <a:p>
            <a:pPr marL="0" indent="0">
              <a:buNone/>
              <a:defRPr lang="ru-ru"/>
            </a:pPr>
            <a:endParaRPr lang="ru-ru" sz="2400"/>
          </a:p>
          <a:p>
            <a:pPr marL="0" indent="0">
              <a:buNone/>
              <a:defRPr lang="ru-ru"/>
            </a:pPr>
            <a:endParaRPr lang="en-us" sz="2400"/>
          </a:p>
          <a:p>
            <a:pPr marL="0" indent="0">
              <a:buNone/>
              <a:defRPr lang="ru-ru"/>
            </a:pPr>
            <a:endParaRPr lang="ru-ru" sz="2400"/>
          </a:p>
          <a:p>
            <a:pPr marL="0" indent="0">
              <a:buNone/>
              <a:defRPr lang="ru-ru"/>
            </a:pPr>
            <a:endParaRPr lang="en-us" sz="2400"/>
          </a:p>
          <a:p>
            <a:pPr marL="0" indent="0">
              <a:buNone/>
              <a:defRPr lang="ru-ru"/>
            </a:pPr>
            <a:endParaRPr lang="ru-ru" sz="2400"/>
          </a:p>
          <a:p>
            <a:pPr marL="0" indent="0">
              <a:buNone/>
              <a:defRPr lang="ru-ru"/>
            </a:pPr>
            <a:endParaRPr lang="ru-ru" sz="2400"/>
          </a:p>
          <a:p>
            <a:pPr marL="0" indent="0">
              <a:buNone/>
              <a:defRPr lang="ru-ru"/>
            </a:pPr>
            <a:endParaRPr lang="ru-ru" sz="2400"/>
          </a:p>
          <a:p>
            <a:pPr marL="0" indent="0" algn="ctr">
              <a:buNone/>
              <a:defRPr lang="ru-ru"/>
            </a:pPr>
            <a:endParaRPr lang="ru-ru" sz="4000"/>
          </a:p>
          <a:p>
            <a:pPr marL="0" indent="0">
              <a:buNone/>
              <a:defRPr lang="ru-ru"/>
            </a:pPr>
            <a:endParaRPr lang="ru-ru" sz="2400"/>
          </a:p>
        </p:txBody>
      </p:sp>
    </p:spTree>
  </p:cSld>
  <p:clrMapOvr>
    <a:masterClrMapping/>
  </p:clrMapOvr>
  <p:transition spd="slow" p14:dur="1800">
    <p:comb/>
    <p:extLst>
      <p:ext uri="smNativeData">
        <pr:smNativeData xmlns:pr="smNativeData" val="dwxZXwAAAAAIBwAAAAAAABUAAAAAAAAAAAAAAAAAAAAAAAAAAQAAAAAAAAAAAAAAAAAAAAAAAAAAAAAA"/>
      </p:ext>
    </p:extLs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p:cTn id="7"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8" dur="178">
                                          <p:stCondLst>
                                            <p:cond delay="1822"/>
                                          </p:stCondLst>
                                        </p:cTn>
                                        <p:tgtEl>
                                          <p:spTgt spid="2">
                                            <p:txEl>
                                              <p:pRg st="1" end="1"/>
                                            </p:txEl>
                                          </p:spTgt>
                                        </p:tgtEl>
                                        <p:attrNameLst>
                                          <p:attrName>ppt_x</p:attrName>
                                        </p:attrNameLst>
                                      </p:cBhvr>
                                      <p:tavLst>
                                        <p:tav tm="0">
                                          <p:val>
                                            <p:strVal val="ppt_x"/>
                                          </p:val>
                                        </p:tav>
                                        <p:tav tm="100000">
                                          <p:val>
                                            <p:strVal val="ppt_x"/>
                                          </p:val>
                                        </p:tav>
                                      </p:tavLst>
                                    </p:anim>
                                    <p:anim calcmode="lin" valueType="num">
                                      <p:cBhvr>
                                        <p:cTn id="9"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0,0.0; 0.125,0.2665; 0.25,0.4; 0.375,0.465; 0.5,0.5; 0.625,0.535; 0.75,0.6; 0.875,0.7335; 1.0,1.0">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11" dur="332" tmFilter="0.0,0.0; 0.125,0.2665; 0.25,0.4; 0.375,0.465; 0.5,0.5; 0.625,0.535; 0.75,0.6; 0.875,0.7335; 1.0,1.0">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0,0.0; 0.125,0.2665; 0.25,0.4; 0.375,0.465; 0.5,0.5; 0.625,0.535; 0.75,0.6; 0.875,0.7335; 1.0,1.0">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xEl>
                                              <p:pRg st="1" end="1"/>
                                            </p:txEl>
                                          </p:spTgt>
                                        </p:tgtEl>
                                      </p:cBhvr>
                                      <p:to x="100000" y="60000"/>
                                    </p:animScale>
                                    <p:animScale>
                                      <p:cBhvr>
                                        <p:cTn id="14" dur="166" decel="50000">
                                          <p:stCondLst>
                                            <p:cond delay="676"/>
                                          </p:stCondLst>
                                        </p:cTn>
                                        <p:tgtEl>
                                          <p:spTgt spid="2">
                                            <p:txEl>
                                              <p:pRg st="1" end="1"/>
                                            </p:txEl>
                                          </p:spTgt>
                                        </p:tgtEl>
                                      </p:cBhvr>
                                      <p:to x="100000" y="100000"/>
                                    </p:animScale>
                                    <p:animScale>
                                      <p:cBhvr>
                                        <p:cTn id="15" dur="26">
                                          <p:stCondLst>
                                            <p:cond delay="1312"/>
                                          </p:stCondLst>
                                        </p:cTn>
                                        <p:tgtEl>
                                          <p:spTgt spid="2">
                                            <p:txEl>
                                              <p:pRg st="1" end="1"/>
                                            </p:txEl>
                                          </p:spTgt>
                                        </p:tgtEl>
                                      </p:cBhvr>
                                      <p:to x="100000" y="80000"/>
                                    </p:animScale>
                                    <p:animScale>
                                      <p:cBhvr>
                                        <p:cTn id="16" dur="166" decel="50000">
                                          <p:stCondLst>
                                            <p:cond delay="1338"/>
                                          </p:stCondLst>
                                        </p:cTn>
                                        <p:tgtEl>
                                          <p:spTgt spid="2">
                                            <p:txEl>
                                              <p:pRg st="1" end="1"/>
                                            </p:txEl>
                                          </p:spTgt>
                                        </p:tgtEl>
                                      </p:cBhvr>
                                      <p:to x="100000" y="100000"/>
                                    </p:animScale>
                                    <p:animScale>
                                      <p:cBhvr>
                                        <p:cTn id="17" dur="26">
                                          <p:stCondLst>
                                            <p:cond delay="1642"/>
                                          </p:stCondLst>
                                        </p:cTn>
                                        <p:tgtEl>
                                          <p:spTgt spid="2">
                                            <p:txEl>
                                              <p:pRg st="1" end="1"/>
                                            </p:txEl>
                                          </p:spTgt>
                                        </p:tgtEl>
                                      </p:cBhvr>
                                      <p:to x="100000" y="90000"/>
                                    </p:animScale>
                                    <p:animScale>
                                      <p:cBhvr>
                                        <p:cTn id="18" dur="166" decel="50000">
                                          <p:stCondLst>
                                            <p:cond delay="1668"/>
                                          </p:stCondLst>
                                        </p:cTn>
                                        <p:tgtEl>
                                          <p:spTgt spid="2">
                                            <p:txEl>
                                              <p:pRg st="1" end="1"/>
                                            </p:txEl>
                                          </p:spTgt>
                                        </p:tgtEl>
                                      </p:cBhvr>
                                      <p:to x="100000" y="100000"/>
                                    </p:animScale>
                                    <p:animScale>
                                      <p:cBhvr>
                                        <p:cTn id="19" dur="26">
                                          <p:stCondLst>
                                            <p:cond delay="1808"/>
                                          </p:stCondLst>
                                        </p:cTn>
                                        <p:tgtEl>
                                          <p:spTgt spid="2">
                                            <p:txEl>
                                              <p:pRg st="1" end="1"/>
                                            </p:txEl>
                                          </p:spTgt>
                                        </p:tgtEl>
                                      </p:cBhvr>
                                      <p:to x="100000" y="95000"/>
                                    </p:animScale>
                                    <p:animScale>
                                      <p:cBhvr>
                                        <p:cTn id="20" dur="166" decel="50000">
                                          <p:stCondLst>
                                            <p:cond delay="1834"/>
                                          </p:stCondLst>
                                        </p:cTn>
                                        <p:tgtEl>
                                          <p:spTgt spid="2">
                                            <p:txEl>
                                              <p:pRg st="1" end="1"/>
                                            </p:txEl>
                                          </p:spTgt>
                                        </p:tgtEl>
                                      </p:cBhvr>
                                      <p:to x="100000" y="100000"/>
                                    </p:animScale>
                                    <p:animEffect transition="in" filter="wipe(down)">
                                      <p:cBhvr>
                                        <p:cTn id="21" dur="580"/>
                                        <p:tgtEl>
                                          <p:spTgt spid="2">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6" presetClass="entr" presetSubtype="0" fill="hold" grpId="1" nodeType="clickEffect">
                                  <p:stCondLst>
                                    <p:cond delay="0"/>
                                  </p:stCondLst>
                                  <p:childTnLst>
                                    <p:set>
                                      <p:cBhvr>
                                        <p:cTn id="25" dur="1" fill="hold">
                                          <p:stCondLst>
                                            <p:cond delay="0"/>
                                          </p:stCondLst>
                                        </p:cTn>
                                        <p:tgtEl>
                                          <p:spTgt spid="2">
                                            <p:txEl>
                                              <p:pRg st="2" end="2"/>
                                            </p:txEl>
                                          </p:spTgt>
                                        </p:tgtEl>
                                        <p:attrNameLst>
                                          <p:attrName>style.visibility</p:attrName>
                                        </p:attrNameLst>
                                      </p:cBhvr>
                                      <p:to>
                                        <p:strVal val="visible"/>
                                      </p:to>
                                    </p:set>
                                    <p:anim calcmode="lin" valueType="num">
                                      <p:cBhvr>
                                        <p:cTn id="26" dur="1822" tmFilter="0,0; 0.14,0.36; 0.43,0.73; 0.71,0.91; 1.0,1.0">
                                          <p:stCondLst>
                                            <p:cond delay="0"/>
                                          </p:stCondLst>
                                        </p:cTn>
                                        <p:tgtEl>
                                          <p:spTgt spid="2">
                                            <p:txEl>
                                              <p:pRg st="2" end="2"/>
                                            </p:txEl>
                                          </p:spTgt>
                                        </p:tgtEl>
                                        <p:attrNameLst>
                                          <p:attrName>ppt_x</p:attrName>
                                        </p:attrNameLst>
                                      </p:cBhvr>
                                      <p:tavLst>
                                        <p:tav tm="0">
                                          <p:val>
                                            <p:strVal val="#ppt_x-0.25"/>
                                          </p:val>
                                        </p:tav>
                                        <p:tav tm="100000">
                                          <p:val>
                                            <p:strVal val="#ppt_x"/>
                                          </p:val>
                                        </p:tav>
                                      </p:tavLst>
                                    </p:anim>
                                    <p:anim calcmode="lin" valueType="num">
                                      <p:cBhvr>
                                        <p:cTn id="27" dur="178">
                                          <p:stCondLst>
                                            <p:cond delay="1822"/>
                                          </p:stCondLst>
                                        </p:cTn>
                                        <p:tgtEl>
                                          <p:spTgt spid="2">
                                            <p:txEl>
                                              <p:pRg st="2" end="2"/>
                                            </p:txEl>
                                          </p:spTgt>
                                        </p:tgtEl>
                                        <p:attrNameLst>
                                          <p:attrName>ppt_x</p:attrName>
                                        </p:attrNameLst>
                                      </p:cBhvr>
                                      <p:tavLst>
                                        <p:tav tm="0">
                                          <p:val>
                                            <p:strVal val="ppt_x"/>
                                          </p:val>
                                        </p:tav>
                                        <p:tav tm="100000">
                                          <p:val>
                                            <p:strVal val="ppt_x"/>
                                          </p:val>
                                        </p:tav>
                                      </p:tavLst>
                                    </p:anim>
                                    <p:anim calcmode="lin" valueType="num">
                                      <p:cBhvr>
                                        <p:cTn id="28" dur="664" tmFilter="0.0,0.0; 0.25,0.07; 0.50,0.2; 0.75,0.467; 1.0,1.0">
                                          <p:stCondLst>
                                            <p:cond delay="0"/>
                                          </p:stCondLst>
                                        </p:cTn>
                                        <p:tgtEl>
                                          <p:spTgt spid="2">
                                            <p:txEl>
                                              <p:pRg st="2" end="2"/>
                                            </p:txEl>
                                          </p:spTgt>
                                        </p:tgtEl>
                                        <p:attrNameLst>
                                          <p:attrName>ppt_y</p:attrName>
                                        </p:attrNameLst>
                                      </p:cBhvr>
                                      <p:tavLst>
                                        <p:tav tm="0" fmla="#ppt_y-sin(pi*$)/3">
                                          <p:val>
                                            <p:fltVal val="0.5"/>
                                          </p:val>
                                        </p:tav>
                                        <p:tav tm="100000">
                                          <p:val>
                                            <p:fltVal val="1"/>
                                          </p:val>
                                        </p:tav>
                                      </p:tavLst>
                                    </p:anim>
                                    <p:anim calcmode="lin" valueType="num">
                                      <p:cBhvr>
                                        <p:cTn id="29" dur="664" tmFilter="0.0,0.0; 0.125,0.2665; 0.25,0.4; 0.375,0.465; 0.5,0.5; 0.625,0.535; 0.75,0.6; 0.875,0.7335; 1.0,1.0">
                                          <p:stCondLst>
                                            <p:cond delay="664"/>
                                          </p:stCondLst>
                                        </p:cTn>
                                        <p:tgtEl>
                                          <p:spTgt spid="2">
                                            <p:txEl>
                                              <p:pRg st="2" end="2"/>
                                            </p:txEl>
                                          </p:spTgt>
                                        </p:tgtEl>
                                        <p:attrNameLst>
                                          <p:attrName>ppt_y</p:attrName>
                                        </p:attrNameLst>
                                      </p:cBhvr>
                                      <p:tavLst>
                                        <p:tav tm="0" fmla="#ppt_y-sin(pi*$)/9">
                                          <p:val>
                                            <p:fltVal val="0"/>
                                          </p:val>
                                        </p:tav>
                                        <p:tav tm="100000">
                                          <p:val>
                                            <p:fltVal val="1"/>
                                          </p:val>
                                        </p:tav>
                                      </p:tavLst>
                                    </p:anim>
                                    <p:anim calcmode="lin" valueType="num">
                                      <p:cBhvr>
                                        <p:cTn id="30" dur="332" tmFilter="0.0,0.0; 0.125,0.2665; 0.25,0.4; 0.375,0.465; 0.5,0.5; 0.625,0.535; 0.75,0.6; 0.875,0.7335; 1.0,1.0">
                                          <p:stCondLst>
                                            <p:cond delay="1324"/>
                                          </p:stCondLst>
                                        </p:cTn>
                                        <p:tgtEl>
                                          <p:spTgt spid="2">
                                            <p:txEl>
                                              <p:pRg st="2" end="2"/>
                                            </p:txEl>
                                          </p:spTgt>
                                        </p:tgtEl>
                                        <p:attrNameLst>
                                          <p:attrName>ppt_y</p:attrName>
                                        </p:attrNameLst>
                                      </p:cBhvr>
                                      <p:tavLst>
                                        <p:tav tm="0" fmla="#ppt_y-sin(pi*$)/27">
                                          <p:val>
                                            <p:fltVal val="0"/>
                                          </p:val>
                                        </p:tav>
                                        <p:tav tm="100000">
                                          <p:val>
                                            <p:fltVal val="1"/>
                                          </p:val>
                                        </p:tav>
                                      </p:tavLst>
                                    </p:anim>
                                    <p:anim calcmode="lin" valueType="num">
                                      <p:cBhvr>
                                        <p:cTn id="31" dur="164" tmFilter="0.0,0.0; 0.125,0.2665; 0.25,0.4; 0.375,0.465; 0.5,0.5; 0.625,0.535; 0.75,0.6; 0.875,0.7335; 1.0,1.0">
                                          <p:stCondLst>
                                            <p:cond delay="1656"/>
                                          </p:stCondLst>
                                        </p:cTn>
                                        <p:tgtEl>
                                          <p:spTgt spid="2">
                                            <p:txEl>
                                              <p:pRg st="2" end="2"/>
                                            </p:txEl>
                                          </p:spTgt>
                                        </p:tgtEl>
                                        <p:attrNameLst>
                                          <p:attrName>ppt_y</p:attrName>
                                        </p:attrNameLst>
                                      </p:cBhvr>
                                      <p:tavLst>
                                        <p:tav tm="0" fmla="#ppt_y-sin(pi*$)/81">
                                          <p:val>
                                            <p:fltVal val="0"/>
                                          </p:val>
                                        </p:tav>
                                        <p:tav tm="100000">
                                          <p:val>
                                            <p:fltVal val="1"/>
                                          </p:val>
                                        </p:tav>
                                      </p:tavLst>
                                    </p:anim>
                                    <p:animScale>
                                      <p:cBhvr>
                                        <p:cTn id="32" dur="26">
                                          <p:stCondLst>
                                            <p:cond delay="650"/>
                                          </p:stCondLst>
                                        </p:cTn>
                                        <p:tgtEl>
                                          <p:spTgt spid="2">
                                            <p:txEl>
                                              <p:pRg st="2" end="2"/>
                                            </p:txEl>
                                          </p:spTgt>
                                        </p:tgtEl>
                                      </p:cBhvr>
                                      <p:to x="100000" y="60000"/>
                                    </p:animScale>
                                    <p:animScale>
                                      <p:cBhvr>
                                        <p:cTn id="33" dur="166" decel="50000">
                                          <p:stCondLst>
                                            <p:cond delay="676"/>
                                          </p:stCondLst>
                                        </p:cTn>
                                        <p:tgtEl>
                                          <p:spTgt spid="2">
                                            <p:txEl>
                                              <p:pRg st="2" end="2"/>
                                            </p:txEl>
                                          </p:spTgt>
                                        </p:tgtEl>
                                      </p:cBhvr>
                                      <p:to x="100000" y="100000"/>
                                    </p:animScale>
                                    <p:animScale>
                                      <p:cBhvr>
                                        <p:cTn id="34" dur="26">
                                          <p:stCondLst>
                                            <p:cond delay="1312"/>
                                          </p:stCondLst>
                                        </p:cTn>
                                        <p:tgtEl>
                                          <p:spTgt spid="2">
                                            <p:txEl>
                                              <p:pRg st="2" end="2"/>
                                            </p:txEl>
                                          </p:spTgt>
                                        </p:tgtEl>
                                      </p:cBhvr>
                                      <p:to x="100000" y="80000"/>
                                    </p:animScale>
                                    <p:animScale>
                                      <p:cBhvr>
                                        <p:cTn id="35" dur="166" decel="50000">
                                          <p:stCondLst>
                                            <p:cond delay="1338"/>
                                          </p:stCondLst>
                                        </p:cTn>
                                        <p:tgtEl>
                                          <p:spTgt spid="2">
                                            <p:txEl>
                                              <p:pRg st="2" end="2"/>
                                            </p:txEl>
                                          </p:spTgt>
                                        </p:tgtEl>
                                      </p:cBhvr>
                                      <p:to x="100000" y="100000"/>
                                    </p:animScale>
                                    <p:animScale>
                                      <p:cBhvr>
                                        <p:cTn id="36" dur="26">
                                          <p:stCondLst>
                                            <p:cond delay="1642"/>
                                          </p:stCondLst>
                                        </p:cTn>
                                        <p:tgtEl>
                                          <p:spTgt spid="2">
                                            <p:txEl>
                                              <p:pRg st="2" end="2"/>
                                            </p:txEl>
                                          </p:spTgt>
                                        </p:tgtEl>
                                      </p:cBhvr>
                                      <p:to x="100000" y="90000"/>
                                    </p:animScale>
                                    <p:animScale>
                                      <p:cBhvr>
                                        <p:cTn id="37" dur="166" decel="50000">
                                          <p:stCondLst>
                                            <p:cond delay="1668"/>
                                          </p:stCondLst>
                                        </p:cTn>
                                        <p:tgtEl>
                                          <p:spTgt spid="2">
                                            <p:txEl>
                                              <p:pRg st="2" end="2"/>
                                            </p:txEl>
                                          </p:spTgt>
                                        </p:tgtEl>
                                      </p:cBhvr>
                                      <p:to x="100000" y="100000"/>
                                    </p:animScale>
                                    <p:animScale>
                                      <p:cBhvr>
                                        <p:cTn id="38" dur="26">
                                          <p:stCondLst>
                                            <p:cond delay="1808"/>
                                          </p:stCondLst>
                                        </p:cTn>
                                        <p:tgtEl>
                                          <p:spTgt spid="2">
                                            <p:txEl>
                                              <p:pRg st="2" end="2"/>
                                            </p:txEl>
                                          </p:spTgt>
                                        </p:tgtEl>
                                      </p:cBhvr>
                                      <p:to x="100000" y="95000"/>
                                    </p:animScale>
                                    <p:animScale>
                                      <p:cBhvr>
                                        <p:cTn id="39" dur="166" decel="50000">
                                          <p:stCondLst>
                                            <p:cond delay="1834"/>
                                          </p:stCondLst>
                                        </p:cTn>
                                        <p:tgtEl>
                                          <p:spTgt spid="2">
                                            <p:txEl>
                                              <p:pRg st="2" end="2"/>
                                            </p:txEl>
                                          </p:spTgt>
                                        </p:tgtEl>
                                      </p:cBhvr>
                                      <p:to x="100000" y="100000"/>
                                    </p:animScale>
                                    <p:animEffect transition="in" filter="wipe(down)">
                                      <p:cBhvr>
                                        <p:cTn id="40" dur="580"/>
                                        <p:tgtEl>
                                          <p:spTgt spid="2">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6" presetClass="entr" presetSubtype="0" fill="hold" grpId="2" nodeType="clickEffect">
                                  <p:stCondLst>
                                    <p:cond delay="0"/>
                                  </p:stCondLst>
                                  <p:childTnLst>
                                    <p:set>
                                      <p:cBhvr>
                                        <p:cTn id="44" dur="1" fill="hold">
                                          <p:stCondLst>
                                            <p:cond delay="0"/>
                                          </p:stCondLst>
                                        </p:cTn>
                                        <p:tgtEl>
                                          <p:spTgt spid="2">
                                            <p:txEl>
                                              <p:pRg st="3" end="3"/>
                                            </p:txEl>
                                          </p:spTgt>
                                        </p:tgtEl>
                                        <p:attrNameLst>
                                          <p:attrName>style.visibility</p:attrName>
                                        </p:attrNameLst>
                                      </p:cBhvr>
                                      <p:to>
                                        <p:strVal val="visible"/>
                                      </p:to>
                                    </p:set>
                                    <p:anim calcmode="lin" valueType="num">
                                      <p:cBhvr>
                                        <p:cTn id="45"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46" dur="178">
                                          <p:stCondLst>
                                            <p:cond delay="1822"/>
                                          </p:stCondLst>
                                        </p:cTn>
                                        <p:tgtEl>
                                          <p:spTgt spid="2">
                                            <p:txEl>
                                              <p:pRg st="3" end="3"/>
                                            </p:txEl>
                                          </p:spTgt>
                                        </p:tgtEl>
                                        <p:attrNameLst>
                                          <p:attrName>ppt_x</p:attrName>
                                        </p:attrNameLst>
                                      </p:cBhvr>
                                      <p:tavLst>
                                        <p:tav tm="0">
                                          <p:val>
                                            <p:strVal val="ppt_x"/>
                                          </p:val>
                                        </p:tav>
                                        <p:tav tm="100000">
                                          <p:val>
                                            <p:strVal val="ppt_x"/>
                                          </p:val>
                                        </p:tav>
                                      </p:tavLst>
                                    </p:anim>
                                    <p:anim calcmode="lin" valueType="num">
                                      <p:cBhvr>
                                        <p:cTn id="47"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48" dur="664" tmFilter="0.0,0.0; 0.125,0.2665; 0.25,0.4; 0.375,0.465; 0.5,0.5; 0.625,0.535; 0.75,0.6; 0.875,0.7335; 1.0,1.0">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49" dur="332" tmFilter="0.0,0.0; 0.125,0.2665; 0.25,0.4; 0.375,0.465; 0.5,0.5; 0.625,0.535; 0.75,0.6; 0.875,0.7335; 1.0,1.0">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50" dur="164" tmFilter="0.0,0.0; 0.125,0.2665; 0.25,0.4; 0.375,0.465; 0.5,0.5; 0.625,0.535; 0.75,0.6; 0.875,0.7335; 1.0,1.0">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51" dur="26">
                                          <p:stCondLst>
                                            <p:cond delay="650"/>
                                          </p:stCondLst>
                                        </p:cTn>
                                        <p:tgtEl>
                                          <p:spTgt spid="2">
                                            <p:txEl>
                                              <p:pRg st="3" end="3"/>
                                            </p:txEl>
                                          </p:spTgt>
                                        </p:tgtEl>
                                      </p:cBhvr>
                                      <p:to x="100000" y="60000"/>
                                    </p:animScale>
                                    <p:animScale>
                                      <p:cBhvr>
                                        <p:cTn id="52" dur="166" decel="50000">
                                          <p:stCondLst>
                                            <p:cond delay="676"/>
                                          </p:stCondLst>
                                        </p:cTn>
                                        <p:tgtEl>
                                          <p:spTgt spid="2">
                                            <p:txEl>
                                              <p:pRg st="3" end="3"/>
                                            </p:txEl>
                                          </p:spTgt>
                                        </p:tgtEl>
                                      </p:cBhvr>
                                      <p:to x="100000" y="100000"/>
                                    </p:animScale>
                                    <p:animScale>
                                      <p:cBhvr>
                                        <p:cTn id="53" dur="26">
                                          <p:stCondLst>
                                            <p:cond delay="1312"/>
                                          </p:stCondLst>
                                        </p:cTn>
                                        <p:tgtEl>
                                          <p:spTgt spid="2">
                                            <p:txEl>
                                              <p:pRg st="3" end="3"/>
                                            </p:txEl>
                                          </p:spTgt>
                                        </p:tgtEl>
                                      </p:cBhvr>
                                      <p:to x="100000" y="80000"/>
                                    </p:animScale>
                                    <p:animScale>
                                      <p:cBhvr>
                                        <p:cTn id="54" dur="166" decel="50000">
                                          <p:stCondLst>
                                            <p:cond delay="1338"/>
                                          </p:stCondLst>
                                        </p:cTn>
                                        <p:tgtEl>
                                          <p:spTgt spid="2">
                                            <p:txEl>
                                              <p:pRg st="3" end="3"/>
                                            </p:txEl>
                                          </p:spTgt>
                                        </p:tgtEl>
                                      </p:cBhvr>
                                      <p:to x="100000" y="100000"/>
                                    </p:animScale>
                                    <p:animScale>
                                      <p:cBhvr>
                                        <p:cTn id="55" dur="26">
                                          <p:stCondLst>
                                            <p:cond delay="1642"/>
                                          </p:stCondLst>
                                        </p:cTn>
                                        <p:tgtEl>
                                          <p:spTgt spid="2">
                                            <p:txEl>
                                              <p:pRg st="3" end="3"/>
                                            </p:txEl>
                                          </p:spTgt>
                                        </p:tgtEl>
                                      </p:cBhvr>
                                      <p:to x="100000" y="90000"/>
                                    </p:animScale>
                                    <p:animScale>
                                      <p:cBhvr>
                                        <p:cTn id="56" dur="166" decel="50000">
                                          <p:stCondLst>
                                            <p:cond delay="1668"/>
                                          </p:stCondLst>
                                        </p:cTn>
                                        <p:tgtEl>
                                          <p:spTgt spid="2">
                                            <p:txEl>
                                              <p:pRg st="3" end="3"/>
                                            </p:txEl>
                                          </p:spTgt>
                                        </p:tgtEl>
                                      </p:cBhvr>
                                      <p:to x="100000" y="100000"/>
                                    </p:animScale>
                                    <p:animScale>
                                      <p:cBhvr>
                                        <p:cTn id="57" dur="26">
                                          <p:stCondLst>
                                            <p:cond delay="1808"/>
                                          </p:stCondLst>
                                        </p:cTn>
                                        <p:tgtEl>
                                          <p:spTgt spid="2">
                                            <p:txEl>
                                              <p:pRg st="3" end="3"/>
                                            </p:txEl>
                                          </p:spTgt>
                                        </p:tgtEl>
                                      </p:cBhvr>
                                      <p:to x="100000" y="95000"/>
                                    </p:animScale>
                                    <p:animScale>
                                      <p:cBhvr>
                                        <p:cTn id="58" dur="166" decel="50000">
                                          <p:stCondLst>
                                            <p:cond delay="1834"/>
                                          </p:stCondLst>
                                        </p:cTn>
                                        <p:tgtEl>
                                          <p:spTgt spid="2">
                                            <p:txEl>
                                              <p:pRg st="3" end="3"/>
                                            </p:txEl>
                                          </p:spTgt>
                                        </p:tgtEl>
                                      </p:cBhvr>
                                      <p:to x="100000" y="100000"/>
                                    </p:animScale>
                                    <p:animEffect transition="in" filter="wipe(down)">
                                      <p:cBhvr>
                                        <p:cTn id="59" dur="580"/>
                                        <p:tgtEl>
                                          <p:spTgt spid="2">
                                            <p:txEl>
                                              <p:pRg st="3" end="3"/>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6" presetClass="entr" presetSubtype="0" fill="hold" grpId="3" nodeType="clickEffect">
                                  <p:stCondLst>
                                    <p:cond delay="0"/>
                                  </p:stCondLst>
                                  <p:childTnLst>
                                    <p:set>
                                      <p:cBhvr>
                                        <p:cTn id="63" dur="1" fill="hold">
                                          <p:stCondLst>
                                            <p:cond delay="0"/>
                                          </p:stCondLst>
                                        </p:cTn>
                                        <p:tgtEl>
                                          <p:spTgt spid="2">
                                            <p:txEl>
                                              <p:pRg st="4" end="4"/>
                                            </p:txEl>
                                          </p:spTgt>
                                        </p:tgtEl>
                                        <p:attrNameLst>
                                          <p:attrName>style.visibility</p:attrName>
                                        </p:attrNameLst>
                                      </p:cBhvr>
                                      <p:to>
                                        <p:strVal val="visible"/>
                                      </p:to>
                                    </p:set>
                                    <p:anim calcmode="lin" valueType="num">
                                      <p:cBhvr>
                                        <p:cTn id="64" dur="1822" tmFilter="0,0; 0.14,0.36; 0.43,0.73; 0.71,0.91; 1.0,1.0">
                                          <p:stCondLst>
                                            <p:cond delay="0"/>
                                          </p:stCondLst>
                                        </p:cTn>
                                        <p:tgtEl>
                                          <p:spTgt spid="2">
                                            <p:txEl>
                                              <p:pRg st="4" end="4"/>
                                            </p:txEl>
                                          </p:spTgt>
                                        </p:tgtEl>
                                        <p:attrNameLst>
                                          <p:attrName>ppt_x</p:attrName>
                                        </p:attrNameLst>
                                      </p:cBhvr>
                                      <p:tavLst>
                                        <p:tav tm="0">
                                          <p:val>
                                            <p:strVal val="#ppt_x-0.25"/>
                                          </p:val>
                                        </p:tav>
                                        <p:tav tm="100000">
                                          <p:val>
                                            <p:strVal val="#ppt_x"/>
                                          </p:val>
                                        </p:tav>
                                      </p:tavLst>
                                    </p:anim>
                                    <p:anim calcmode="lin" valueType="num">
                                      <p:cBhvr>
                                        <p:cTn id="65" dur="178">
                                          <p:stCondLst>
                                            <p:cond delay="1822"/>
                                          </p:stCondLst>
                                        </p:cTn>
                                        <p:tgtEl>
                                          <p:spTgt spid="2">
                                            <p:txEl>
                                              <p:pRg st="4" end="4"/>
                                            </p:txEl>
                                          </p:spTgt>
                                        </p:tgtEl>
                                        <p:attrNameLst>
                                          <p:attrName>ppt_x</p:attrName>
                                        </p:attrNameLst>
                                      </p:cBhvr>
                                      <p:tavLst>
                                        <p:tav tm="0">
                                          <p:val>
                                            <p:strVal val="ppt_x"/>
                                          </p:val>
                                        </p:tav>
                                        <p:tav tm="100000">
                                          <p:val>
                                            <p:strVal val="ppt_x"/>
                                          </p:val>
                                        </p:tav>
                                      </p:tavLst>
                                    </p:anim>
                                    <p:anim calcmode="lin" valueType="num">
                                      <p:cBhvr>
                                        <p:cTn id="66" dur="664" tmFilter="0.0,0.0; 0.25,0.07; 0.50,0.2; 0.75,0.467; 1.0,1.0">
                                          <p:stCondLst>
                                            <p:cond delay="0"/>
                                          </p:stCondLst>
                                        </p:cTn>
                                        <p:tgtEl>
                                          <p:spTgt spid="2">
                                            <p:txEl>
                                              <p:pRg st="4" end="4"/>
                                            </p:txEl>
                                          </p:spTgt>
                                        </p:tgtEl>
                                        <p:attrNameLst>
                                          <p:attrName>ppt_y</p:attrName>
                                        </p:attrNameLst>
                                      </p:cBhvr>
                                      <p:tavLst>
                                        <p:tav tm="0" fmla="#ppt_y-sin(pi*$)/3">
                                          <p:val>
                                            <p:fltVal val="0.5"/>
                                          </p:val>
                                        </p:tav>
                                        <p:tav tm="100000">
                                          <p:val>
                                            <p:fltVal val="1"/>
                                          </p:val>
                                        </p:tav>
                                      </p:tavLst>
                                    </p:anim>
                                    <p:anim calcmode="lin" valueType="num">
                                      <p:cBhvr>
                                        <p:cTn id="67" dur="664" tmFilter="0.0,0.0; 0.125,0.2665; 0.25,0.4; 0.375,0.465; 0.5,0.5; 0.625,0.535; 0.75,0.6; 0.875,0.7335; 1.0,1.0">
                                          <p:stCondLst>
                                            <p:cond delay="664"/>
                                          </p:stCondLst>
                                        </p:cTn>
                                        <p:tgtEl>
                                          <p:spTgt spid="2">
                                            <p:txEl>
                                              <p:pRg st="4" end="4"/>
                                            </p:txEl>
                                          </p:spTgt>
                                        </p:tgtEl>
                                        <p:attrNameLst>
                                          <p:attrName>ppt_y</p:attrName>
                                        </p:attrNameLst>
                                      </p:cBhvr>
                                      <p:tavLst>
                                        <p:tav tm="0" fmla="#ppt_y-sin(pi*$)/9">
                                          <p:val>
                                            <p:fltVal val="0"/>
                                          </p:val>
                                        </p:tav>
                                        <p:tav tm="100000">
                                          <p:val>
                                            <p:fltVal val="1"/>
                                          </p:val>
                                        </p:tav>
                                      </p:tavLst>
                                    </p:anim>
                                    <p:anim calcmode="lin" valueType="num">
                                      <p:cBhvr>
                                        <p:cTn id="68" dur="332" tmFilter="0.0,0.0; 0.125,0.2665; 0.25,0.4; 0.375,0.465; 0.5,0.5; 0.625,0.535; 0.75,0.6; 0.875,0.7335; 1.0,1.0">
                                          <p:stCondLst>
                                            <p:cond delay="1324"/>
                                          </p:stCondLst>
                                        </p:cTn>
                                        <p:tgtEl>
                                          <p:spTgt spid="2">
                                            <p:txEl>
                                              <p:pRg st="4" end="4"/>
                                            </p:txEl>
                                          </p:spTgt>
                                        </p:tgtEl>
                                        <p:attrNameLst>
                                          <p:attrName>ppt_y</p:attrName>
                                        </p:attrNameLst>
                                      </p:cBhvr>
                                      <p:tavLst>
                                        <p:tav tm="0" fmla="#ppt_y-sin(pi*$)/27">
                                          <p:val>
                                            <p:fltVal val="0"/>
                                          </p:val>
                                        </p:tav>
                                        <p:tav tm="100000">
                                          <p:val>
                                            <p:fltVal val="1"/>
                                          </p:val>
                                        </p:tav>
                                      </p:tavLst>
                                    </p:anim>
                                    <p:anim calcmode="lin" valueType="num">
                                      <p:cBhvr>
                                        <p:cTn id="69" dur="164" tmFilter="0.0,0.0; 0.125,0.2665; 0.25,0.4; 0.375,0.465; 0.5,0.5; 0.625,0.535; 0.75,0.6; 0.875,0.7335; 1.0,1.0">
                                          <p:stCondLst>
                                            <p:cond delay="1656"/>
                                          </p:stCondLst>
                                        </p:cTn>
                                        <p:tgtEl>
                                          <p:spTgt spid="2">
                                            <p:txEl>
                                              <p:pRg st="4" end="4"/>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2">
                                            <p:txEl>
                                              <p:pRg st="4" end="4"/>
                                            </p:txEl>
                                          </p:spTgt>
                                        </p:tgtEl>
                                      </p:cBhvr>
                                      <p:to x="100000" y="60000"/>
                                    </p:animScale>
                                    <p:animScale>
                                      <p:cBhvr>
                                        <p:cTn id="71" dur="166" decel="50000">
                                          <p:stCondLst>
                                            <p:cond delay="676"/>
                                          </p:stCondLst>
                                        </p:cTn>
                                        <p:tgtEl>
                                          <p:spTgt spid="2">
                                            <p:txEl>
                                              <p:pRg st="4" end="4"/>
                                            </p:txEl>
                                          </p:spTgt>
                                        </p:tgtEl>
                                      </p:cBhvr>
                                      <p:to x="100000" y="100000"/>
                                    </p:animScale>
                                    <p:animScale>
                                      <p:cBhvr>
                                        <p:cTn id="72" dur="26">
                                          <p:stCondLst>
                                            <p:cond delay="1312"/>
                                          </p:stCondLst>
                                        </p:cTn>
                                        <p:tgtEl>
                                          <p:spTgt spid="2">
                                            <p:txEl>
                                              <p:pRg st="4" end="4"/>
                                            </p:txEl>
                                          </p:spTgt>
                                        </p:tgtEl>
                                      </p:cBhvr>
                                      <p:to x="100000" y="80000"/>
                                    </p:animScale>
                                    <p:animScale>
                                      <p:cBhvr>
                                        <p:cTn id="73" dur="166" decel="50000">
                                          <p:stCondLst>
                                            <p:cond delay="1338"/>
                                          </p:stCondLst>
                                        </p:cTn>
                                        <p:tgtEl>
                                          <p:spTgt spid="2">
                                            <p:txEl>
                                              <p:pRg st="4" end="4"/>
                                            </p:txEl>
                                          </p:spTgt>
                                        </p:tgtEl>
                                      </p:cBhvr>
                                      <p:to x="100000" y="100000"/>
                                    </p:animScale>
                                    <p:animScale>
                                      <p:cBhvr>
                                        <p:cTn id="74" dur="26">
                                          <p:stCondLst>
                                            <p:cond delay="1642"/>
                                          </p:stCondLst>
                                        </p:cTn>
                                        <p:tgtEl>
                                          <p:spTgt spid="2">
                                            <p:txEl>
                                              <p:pRg st="4" end="4"/>
                                            </p:txEl>
                                          </p:spTgt>
                                        </p:tgtEl>
                                      </p:cBhvr>
                                      <p:to x="100000" y="90000"/>
                                    </p:animScale>
                                    <p:animScale>
                                      <p:cBhvr>
                                        <p:cTn id="75" dur="166" decel="50000">
                                          <p:stCondLst>
                                            <p:cond delay="1668"/>
                                          </p:stCondLst>
                                        </p:cTn>
                                        <p:tgtEl>
                                          <p:spTgt spid="2">
                                            <p:txEl>
                                              <p:pRg st="4" end="4"/>
                                            </p:txEl>
                                          </p:spTgt>
                                        </p:tgtEl>
                                      </p:cBhvr>
                                      <p:to x="100000" y="100000"/>
                                    </p:animScale>
                                    <p:animScale>
                                      <p:cBhvr>
                                        <p:cTn id="76" dur="26">
                                          <p:stCondLst>
                                            <p:cond delay="1808"/>
                                          </p:stCondLst>
                                        </p:cTn>
                                        <p:tgtEl>
                                          <p:spTgt spid="2">
                                            <p:txEl>
                                              <p:pRg st="4" end="4"/>
                                            </p:txEl>
                                          </p:spTgt>
                                        </p:tgtEl>
                                      </p:cBhvr>
                                      <p:to x="100000" y="95000"/>
                                    </p:animScale>
                                    <p:animScale>
                                      <p:cBhvr>
                                        <p:cTn id="77" dur="166" decel="50000">
                                          <p:stCondLst>
                                            <p:cond delay="1834"/>
                                          </p:stCondLst>
                                        </p:cTn>
                                        <p:tgtEl>
                                          <p:spTgt spid="2">
                                            <p:txEl>
                                              <p:pRg st="4" end="4"/>
                                            </p:txEl>
                                          </p:spTgt>
                                        </p:tgtEl>
                                      </p:cBhvr>
                                      <p:to x="100000" y="100000"/>
                                    </p:animScale>
                                    <p:animEffect transition="in" filter="wipe(down)">
                                      <p:cBhvr>
                                        <p:cTn id="78" dur="580"/>
                                        <p:tgtEl>
                                          <p:spTgt spid="2">
                                            <p:txEl>
                                              <p:pRg st="4" end="4"/>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26" presetClass="entr" presetSubtype="0" fill="hold" grpId="4" nodeType="clickEffect">
                                  <p:stCondLst>
                                    <p:cond delay="0"/>
                                  </p:stCondLst>
                                  <p:childTnLst>
                                    <p:set>
                                      <p:cBhvr>
                                        <p:cTn id="82" dur="1" fill="hold">
                                          <p:stCondLst>
                                            <p:cond delay="0"/>
                                          </p:stCondLst>
                                        </p:cTn>
                                        <p:tgtEl>
                                          <p:spTgt spid="2">
                                            <p:txEl>
                                              <p:pRg st="5" end="5"/>
                                            </p:txEl>
                                          </p:spTgt>
                                        </p:tgtEl>
                                        <p:attrNameLst>
                                          <p:attrName>style.visibility</p:attrName>
                                        </p:attrNameLst>
                                      </p:cBhvr>
                                      <p:to>
                                        <p:strVal val="visible"/>
                                      </p:to>
                                    </p:set>
                                    <p:anim calcmode="lin" valueType="num">
                                      <p:cBhvr>
                                        <p:cTn id="83" dur="1822" tmFilter="0,0; 0.14,0.36; 0.43,0.73; 0.71,0.91; 1.0,1.0">
                                          <p:stCondLst>
                                            <p:cond delay="0"/>
                                          </p:stCondLst>
                                        </p:cTn>
                                        <p:tgtEl>
                                          <p:spTgt spid="2">
                                            <p:txEl>
                                              <p:pRg st="5" end="5"/>
                                            </p:txEl>
                                          </p:spTgt>
                                        </p:tgtEl>
                                        <p:attrNameLst>
                                          <p:attrName>ppt_x</p:attrName>
                                        </p:attrNameLst>
                                      </p:cBhvr>
                                      <p:tavLst>
                                        <p:tav tm="0">
                                          <p:val>
                                            <p:strVal val="#ppt_x-0.25"/>
                                          </p:val>
                                        </p:tav>
                                        <p:tav tm="100000">
                                          <p:val>
                                            <p:strVal val="#ppt_x"/>
                                          </p:val>
                                        </p:tav>
                                      </p:tavLst>
                                    </p:anim>
                                    <p:anim calcmode="lin" valueType="num">
                                      <p:cBhvr>
                                        <p:cTn id="84" dur="178">
                                          <p:stCondLst>
                                            <p:cond delay="1822"/>
                                          </p:stCondLst>
                                        </p:cTn>
                                        <p:tgtEl>
                                          <p:spTgt spid="2">
                                            <p:txEl>
                                              <p:pRg st="5" end="5"/>
                                            </p:txEl>
                                          </p:spTgt>
                                        </p:tgtEl>
                                        <p:attrNameLst>
                                          <p:attrName>ppt_x</p:attrName>
                                        </p:attrNameLst>
                                      </p:cBhvr>
                                      <p:tavLst>
                                        <p:tav tm="0">
                                          <p:val>
                                            <p:strVal val="ppt_x"/>
                                          </p:val>
                                        </p:tav>
                                        <p:tav tm="100000">
                                          <p:val>
                                            <p:strVal val="ppt_x"/>
                                          </p:val>
                                        </p:tav>
                                      </p:tavLst>
                                    </p:anim>
                                    <p:anim calcmode="lin" valueType="num">
                                      <p:cBhvr>
                                        <p:cTn id="85" dur="664" tmFilter="0.0,0.0; 0.25,0.07; 0.50,0.2; 0.75,0.467; 1.0,1.0">
                                          <p:stCondLst>
                                            <p:cond delay="0"/>
                                          </p:stCondLst>
                                        </p:cTn>
                                        <p:tgtEl>
                                          <p:spTgt spid="2">
                                            <p:txEl>
                                              <p:pRg st="5" end="5"/>
                                            </p:txEl>
                                          </p:spTgt>
                                        </p:tgtEl>
                                        <p:attrNameLst>
                                          <p:attrName>ppt_y</p:attrName>
                                        </p:attrNameLst>
                                      </p:cBhvr>
                                      <p:tavLst>
                                        <p:tav tm="0" fmla="#ppt_y-sin(pi*$)/3">
                                          <p:val>
                                            <p:fltVal val="0.5"/>
                                          </p:val>
                                        </p:tav>
                                        <p:tav tm="100000">
                                          <p:val>
                                            <p:fltVal val="1"/>
                                          </p:val>
                                        </p:tav>
                                      </p:tavLst>
                                    </p:anim>
                                    <p:anim calcmode="lin" valueType="num">
                                      <p:cBhvr>
                                        <p:cTn id="86" dur="664" tmFilter="0.0,0.0; 0.125,0.2665; 0.25,0.4; 0.375,0.465; 0.5,0.5; 0.625,0.535; 0.75,0.6; 0.875,0.7335; 1.0,1.0">
                                          <p:stCondLst>
                                            <p:cond delay="664"/>
                                          </p:stCondLst>
                                        </p:cTn>
                                        <p:tgtEl>
                                          <p:spTgt spid="2">
                                            <p:txEl>
                                              <p:pRg st="5" end="5"/>
                                            </p:txEl>
                                          </p:spTgt>
                                        </p:tgtEl>
                                        <p:attrNameLst>
                                          <p:attrName>ppt_y</p:attrName>
                                        </p:attrNameLst>
                                      </p:cBhvr>
                                      <p:tavLst>
                                        <p:tav tm="0" fmla="#ppt_y-sin(pi*$)/9">
                                          <p:val>
                                            <p:fltVal val="0"/>
                                          </p:val>
                                        </p:tav>
                                        <p:tav tm="100000">
                                          <p:val>
                                            <p:fltVal val="1"/>
                                          </p:val>
                                        </p:tav>
                                      </p:tavLst>
                                    </p:anim>
                                    <p:anim calcmode="lin" valueType="num">
                                      <p:cBhvr>
                                        <p:cTn id="87" dur="332" tmFilter="0.0,0.0; 0.125,0.2665; 0.25,0.4; 0.375,0.465; 0.5,0.5; 0.625,0.535; 0.75,0.6; 0.875,0.7335; 1.0,1.0">
                                          <p:stCondLst>
                                            <p:cond delay="1324"/>
                                          </p:stCondLst>
                                        </p:cTn>
                                        <p:tgtEl>
                                          <p:spTgt spid="2">
                                            <p:txEl>
                                              <p:pRg st="5" end="5"/>
                                            </p:txEl>
                                          </p:spTgt>
                                        </p:tgtEl>
                                        <p:attrNameLst>
                                          <p:attrName>ppt_y</p:attrName>
                                        </p:attrNameLst>
                                      </p:cBhvr>
                                      <p:tavLst>
                                        <p:tav tm="0" fmla="#ppt_y-sin(pi*$)/27">
                                          <p:val>
                                            <p:fltVal val="0"/>
                                          </p:val>
                                        </p:tav>
                                        <p:tav tm="100000">
                                          <p:val>
                                            <p:fltVal val="1"/>
                                          </p:val>
                                        </p:tav>
                                      </p:tavLst>
                                    </p:anim>
                                    <p:anim calcmode="lin" valueType="num">
                                      <p:cBhvr>
                                        <p:cTn id="88" dur="164" tmFilter="0.0,0.0; 0.125,0.2665; 0.25,0.4; 0.375,0.465; 0.5,0.5; 0.625,0.535; 0.75,0.6; 0.875,0.7335; 1.0,1.0">
                                          <p:stCondLst>
                                            <p:cond delay="1656"/>
                                          </p:stCondLst>
                                        </p:cTn>
                                        <p:tgtEl>
                                          <p:spTgt spid="2">
                                            <p:txEl>
                                              <p:pRg st="5" end="5"/>
                                            </p:txEl>
                                          </p:spTgt>
                                        </p:tgtEl>
                                        <p:attrNameLst>
                                          <p:attrName>ppt_y</p:attrName>
                                        </p:attrNameLst>
                                      </p:cBhvr>
                                      <p:tavLst>
                                        <p:tav tm="0" fmla="#ppt_y-sin(pi*$)/81">
                                          <p:val>
                                            <p:fltVal val="0"/>
                                          </p:val>
                                        </p:tav>
                                        <p:tav tm="100000">
                                          <p:val>
                                            <p:fltVal val="1"/>
                                          </p:val>
                                        </p:tav>
                                      </p:tavLst>
                                    </p:anim>
                                    <p:animScale>
                                      <p:cBhvr>
                                        <p:cTn id="89" dur="26">
                                          <p:stCondLst>
                                            <p:cond delay="650"/>
                                          </p:stCondLst>
                                        </p:cTn>
                                        <p:tgtEl>
                                          <p:spTgt spid="2">
                                            <p:txEl>
                                              <p:pRg st="5" end="5"/>
                                            </p:txEl>
                                          </p:spTgt>
                                        </p:tgtEl>
                                      </p:cBhvr>
                                      <p:to x="100000" y="60000"/>
                                    </p:animScale>
                                    <p:animScale>
                                      <p:cBhvr>
                                        <p:cTn id="90" dur="166" decel="50000">
                                          <p:stCondLst>
                                            <p:cond delay="676"/>
                                          </p:stCondLst>
                                        </p:cTn>
                                        <p:tgtEl>
                                          <p:spTgt spid="2">
                                            <p:txEl>
                                              <p:pRg st="5" end="5"/>
                                            </p:txEl>
                                          </p:spTgt>
                                        </p:tgtEl>
                                      </p:cBhvr>
                                      <p:to x="100000" y="100000"/>
                                    </p:animScale>
                                    <p:animScale>
                                      <p:cBhvr>
                                        <p:cTn id="91" dur="26">
                                          <p:stCondLst>
                                            <p:cond delay="1312"/>
                                          </p:stCondLst>
                                        </p:cTn>
                                        <p:tgtEl>
                                          <p:spTgt spid="2">
                                            <p:txEl>
                                              <p:pRg st="5" end="5"/>
                                            </p:txEl>
                                          </p:spTgt>
                                        </p:tgtEl>
                                      </p:cBhvr>
                                      <p:to x="100000" y="80000"/>
                                    </p:animScale>
                                    <p:animScale>
                                      <p:cBhvr>
                                        <p:cTn id="92" dur="166" decel="50000">
                                          <p:stCondLst>
                                            <p:cond delay="1338"/>
                                          </p:stCondLst>
                                        </p:cTn>
                                        <p:tgtEl>
                                          <p:spTgt spid="2">
                                            <p:txEl>
                                              <p:pRg st="5" end="5"/>
                                            </p:txEl>
                                          </p:spTgt>
                                        </p:tgtEl>
                                      </p:cBhvr>
                                      <p:to x="100000" y="100000"/>
                                    </p:animScale>
                                    <p:animScale>
                                      <p:cBhvr>
                                        <p:cTn id="93" dur="26">
                                          <p:stCondLst>
                                            <p:cond delay="1642"/>
                                          </p:stCondLst>
                                        </p:cTn>
                                        <p:tgtEl>
                                          <p:spTgt spid="2">
                                            <p:txEl>
                                              <p:pRg st="5" end="5"/>
                                            </p:txEl>
                                          </p:spTgt>
                                        </p:tgtEl>
                                      </p:cBhvr>
                                      <p:to x="100000" y="90000"/>
                                    </p:animScale>
                                    <p:animScale>
                                      <p:cBhvr>
                                        <p:cTn id="94" dur="166" decel="50000">
                                          <p:stCondLst>
                                            <p:cond delay="1668"/>
                                          </p:stCondLst>
                                        </p:cTn>
                                        <p:tgtEl>
                                          <p:spTgt spid="2">
                                            <p:txEl>
                                              <p:pRg st="5" end="5"/>
                                            </p:txEl>
                                          </p:spTgt>
                                        </p:tgtEl>
                                      </p:cBhvr>
                                      <p:to x="100000" y="100000"/>
                                    </p:animScale>
                                    <p:animScale>
                                      <p:cBhvr>
                                        <p:cTn id="95" dur="26">
                                          <p:stCondLst>
                                            <p:cond delay="1808"/>
                                          </p:stCondLst>
                                        </p:cTn>
                                        <p:tgtEl>
                                          <p:spTgt spid="2">
                                            <p:txEl>
                                              <p:pRg st="5" end="5"/>
                                            </p:txEl>
                                          </p:spTgt>
                                        </p:tgtEl>
                                      </p:cBhvr>
                                      <p:to x="100000" y="95000"/>
                                    </p:animScale>
                                    <p:animScale>
                                      <p:cBhvr>
                                        <p:cTn id="96" dur="166" decel="50000">
                                          <p:stCondLst>
                                            <p:cond delay="1834"/>
                                          </p:stCondLst>
                                        </p:cTn>
                                        <p:tgtEl>
                                          <p:spTgt spid="2">
                                            <p:txEl>
                                              <p:pRg st="5" end="5"/>
                                            </p:txEl>
                                          </p:spTgt>
                                        </p:tgtEl>
                                      </p:cBhvr>
                                      <p:to x="100000" y="100000"/>
                                    </p:animScale>
                                    <p:animEffect transition="in" filter="wipe(down)">
                                      <p:cBhvr>
                                        <p:cTn id="97" dur="580"/>
                                        <p:tgtEl>
                                          <p:spTgt spid="2">
                                            <p:txEl>
                                              <p:pRg st="5" end="5"/>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26" presetClass="entr" presetSubtype="0" fill="hold" grpId="5" nodeType="clickEffect">
                                  <p:stCondLst>
                                    <p:cond delay="0"/>
                                  </p:stCondLst>
                                  <p:childTnLst>
                                    <p:set>
                                      <p:cBhvr>
                                        <p:cTn id="101" dur="1" fill="hold">
                                          <p:stCondLst>
                                            <p:cond delay="0"/>
                                          </p:stCondLst>
                                        </p:cTn>
                                        <p:tgtEl>
                                          <p:spTgt spid="2">
                                            <p:txEl>
                                              <p:pRg st="6" end="6"/>
                                            </p:txEl>
                                          </p:spTgt>
                                        </p:tgtEl>
                                        <p:attrNameLst>
                                          <p:attrName>style.visibility</p:attrName>
                                        </p:attrNameLst>
                                      </p:cBhvr>
                                      <p:to>
                                        <p:strVal val="visible"/>
                                      </p:to>
                                    </p:set>
                                    <p:anim calcmode="lin" valueType="num">
                                      <p:cBhvr>
                                        <p:cTn id="102" dur="1822" tmFilter="0,0; 0.14,0.36; 0.43,0.73; 0.71,0.91; 1.0,1.0">
                                          <p:stCondLst>
                                            <p:cond delay="0"/>
                                          </p:stCondLst>
                                        </p:cTn>
                                        <p:tgtEl>
                                          <p:spTgt spid="2">
                                            <p:txEl>
                                              <p:pRg st="6" end="6"/>
                                            </p:txEl>
                                          </p:spTgt>
                                        </p:tgtEl>
                                        <p:attrNameLst>
                                          <p:attrName>ppt_x</p:attrName>
                                        </p:attrNameLst>
                                      </p:cBhvr>
                                      <p:tavLst>
                                        <p:tav tm="0">
                                          <p:val>
                                            <p:strVal val="#ppt_x-0.25"/>
                                          </p:val>
                                        </p:tav>
                                        <p:tav tm="100000">
                                          <p:val>
                                            <p:strVal val="#ppt_x"/>
                                          </p:val>
                                        </p:tav>
                                      </p:tavLst>
                                    </p:anim>
                                    <p:anim calcmode="lin" valueType="num">
                                      <p:cBhvr>
                                        <p:cTn id="103" dur="178">
                                          <p:stCondLst>
                                            <p:cond delay="1822"/>
                                          </p:stCondLst>
                                        </p:cTn>
                                        <p:tgtEl>
                                          <p:spTgt spid="2">
                                            <p:txEl>
                                              <p:pRg st="6" end="6"/>
                                            </p:txEl>
                                          </p:spTgt>
                                        </p:tgtEl>
                                        <p:attrNameLst>
                                          <p:attrName>ppt_x</p:attrName>
                                        </p:attrNameLst>
                                      </p:cBhvr>
                                      <p:tavLst>
                                        <p:tav tm="0">
                                          <p:val>
                                            <p:strVal val="ppt_x"/>
                                          </p:val>
                                        </p:tav>
                                        <p:tav tm="100000">
                                          <p:val>
                                            <p:strVal val="ppt_x"/>
                                          </p:val>
                                        </p:tav>
                                      </p:tavLst>
                                    </p:anim>
                                    <p:anim calcmode="lin" valueType="num">
                                      <p:cBhvr>
                                        <p:cTn id="104" dur="664" tmFilter="0.0,0.0; 0.25,0.07; 0.50,0.2; 0.75,0.467; 1.0,1.0">
                                          <p:stCondLst>
                                            <p:cond delay="0"/>
                                          </p:stCondLst>
                                        </p:cTn>
                                        <p:tgtEl>
                                          <p:spTgt spid="2">
                                            <p:txEl>
                                              <p:pRg st="6" end="6"/>
                                            </p:txEl>
                                          </p:spTgt>
                                        </p:tgtEl>
                                        <p:attrNameLst>
                                          <p:attrName>ppt_y</p:attrName>
                                        </p:attrNameLst>
                                      </p:cBhvr>
                                      <p:tavLst>
                                        <p:tav tm="0" fmla="#ppt_y-sin(pi*$)/3">
                                          <p:val>
                                            <p:fltVal val="0.5"/>
                                          </p:val>
                                        </p:tav>
                                        <p:tav tm="100000">
                                          <p:val>
                                            <p:fltVal val="1"/>
                                          </p:val>
                                        </p:tav>
                                      </p:tavLst>
                                    </p:anim>
                                    <p:anim calcmode="lin" valueType="num">
                                      <p:cBhvr>
                                        <p:cTn id="105" dur="664" tmFilter="0.0,0.0; 0.125,0.2665; 0.25,0.4; 0.375,0.465; 0.5,0.5; 0.625,0.535; 0.75,0.6; 0.875,0.7335; 1.0,1.0">
                                          <p:stCondLst>
                                            <p:cond delay="664"/>
                                          </p:stCondLst>
                                        </p:cTn>
                                        <p:tgtEl>
                                          <p:spTgt spid="2">
                                            <p:txEl>
                                              <p:pRg st="6" end="6"/>
                                            </p:txEl>
                                          </p:spTgt>
                                        </p:tgtEl>
                                        <p:attrNameLst>
                                          <p:attrName>ppt_y</p:attrName>
                                        </p:attrNameLst>
                                      </p:cBhvr>
                                      <p:tavLst>
                                        <p:tav tm="0" fmla="#ppt_y-sin(pi*$)/9">
                                          <p:val>
                                            <p:fltVal val="0"/>
                                          </p:val>
                                        </p:tav>
                                        <p:tav tm="100000">
                                          <p:val>
                                            <p:fltVal val="1"/>
                                          </p:val>
                                        </p:tav>
                                      </p:tavLst>
                                    </p:anim>
                                    <p:anim calcmode="lin" valueType="num">
                                      <p:cBhvr>
                                        <p:cTn id="106" dur="332" tmFilter="0.0,0.0; 0.125,0.2665; 0.25,0.4; 0.375,0.465; 0.5,0.5; 0.625,0.535; 0.75,0.6; 0.875,0.7335; 1.0,1.0">
                                          <p:stCondLst>
                                            <p:cond delay="1324"/>
                                          </p:stCondLst>
                                        </p:cTn>
                                        <p:tgtEl>
                                          <p:spTgt spid="2">
                                            <p:txEl>
                                              <p:pRg st="6" end="6"/>
                                            </p:txEl>
                                          </p:spTgt>
                                        </p:tgtEl>
                                        <p:attrNameLst>
                                          <p:attrName>ppt_y</p:attrName>
                                        </p:attrNameLst>
                                      </p:cBhvr>
                                      <p:tavLst>
                                        <p:tav tm="0" fmla="#ppt_y-sin(pi*$)/27">
                                          <p:val>
                                            <p:fltVal val="0"/>
                                          </p:val>
                                        </p:tav>
                                        <p:tav tm="100000">
                                          <p:val>
                                            <p:fltVal val="1"/>
                                          </p:val>
                                        </p:tav>
                                      </p:tavLst>
                                    </p:anim>
                                    <p:anim calcmode="lin" valueType="num">
                                      <p:cBhvr>
                                        <p:cTn id="107" dur="164" tmFilter="0.0,0.0; 0.125,0.2665; 0.25,0.4; 0.375,0.465; 0.5,0.5; 0.625,0.535; 0.75,0.6; 0.875,0.7335; 1.0,1.0">
                                          <p:stCondLst>
                                            <p:cond delay="1656"/>
                                          </p:stCondLst>
                                        </p:cTn>
                                        <p:tgtEl>
                                          <p:spTgt spid="2">
                                            <p:txEl>
                                              <p:pRg st="6" end="6"/>
                                            </p:txEl>
                                          </p:spTgt>
                                        </p:tgtEl>
                                        <p:attrNameLst>
                                          <p:attrName>ppt_y</p:attrName>
                                        </p:attrNameLst>
                                      </p:cBhvr>
                                      <p:tavLst>
                                        <p:tav tm="0" fmla="#ppt_y-sin(pi*$)/81">
                                          <p:val>
                                            <p:fltVal val="0"/>
                                          </p:val>
                                        </p:tav>
                                        <p:tav tm="100000">
                                          <p:val>
                                            <p:fltVal val="1"/>
                                          </p:val>
                                        </p:tav>
                                      </p:tavLst>
                                    </p:anim>
                                    <p:animScale>
                                      <p:cBhvr>
                                        <p:cTn id="108" dur="26">
                                          <p:stCondLst>
                                            <p:cond delay="650"/>
                                          </p:stCondLst>
                                        </p:cTn>
                                        <p:tgtEl>
                                          <p:spTgt spid="2">
                                            <p:txEl>
                                              <p:pRg st="6" end="6"/>
                                            </p:txEl>
                                          </p:spTgt>
                                        </p:tgtEl>
                                      </p:cBhvr>
                                      <p:to x="100000" y="60000"/>
                                    </p:animScale>
                                    <p:animScale>
                                      <p:cBhvr>
                                        <p:cTn id="109" dur="166" decel="50000">
                                          <p:stCondLst>
                                            <p:cond delay="676"/>
                                          </p:stCondLst>
                                        </p:cTn>
                                        <p:tgtEl>
                                          <p:spTgt spid="2">
                                            <p:txEl>
                                              <p:pRg st="6" end="6"/>
                                            </p:txEl>
                                          </p:spTgt>
                                        </p:tgtEl>
                                      </p:cBhvr>
                                      <p:to x="100000" y="100000"/>
                                    </p:animScale>
                                    <p:animScale>
                                      <p:cBhvr>
                                        <p:cTn id="110" dur="26">
                                          <p:stCondLst>
                                            <p:cond delay="1312"/>
                                          </p:stCondLst>
                                        </p:cTn>
                                        <p:tgtEl>
                                          <p:spTgt spid="2">
                                            <p:txEl>
                                              <p:pRg st="6" end="6"/>
                                            </p:txEl>
                                          </p:spTgt>
                                        </p:tgtEl>
                                      </p:cBhvr>
                                      <p:to x="100000" y="80000"/>
                                    </p:animScale>
                                    <p:animScale>
                                      <p:cBhvr>
                                        <p:cTn id="111" dur="166" decel="50000">
                                          <p:stCondLst>
                                            <p:cond delay="1338"/>
                                          </p:stCondLst>
                                        </p:cTn>
                                        <p:tgtEl>
                                          <p:spTgt spid="2">
                                            <p:txEl>
                                              <p:pRg st="6" end="6"/>
                                            </p:txEl>
                                          </p:spTgt>
                                        </p:tgtEl>
                                      </p:cBhvr>
                                      <p:to x="100000" y="100000"/>
                                    </p:animScale>
                                    <p:animScale>
                                      <p:cBhvr>
                                        <p:cTn id="112" dur="26">
                                          <p:stCondLst>
                                            <p:cond delay="1642"/>
                                          </p:stCondLst>
                                        </p:cTn>
                                        <p:tgtEl>
                                          <p:spTgt spid="2">
                                            <p:txEl>
                                              <p:pRg st="6" end="6"/>
                                            </p:txEl>
                                          </p:spTgt>
                                        </p:tgtEl>
                                      </p:cBhvr>
                                      <p:to x="100000" y="90000"/>
                                    </p:animScale>
                                    <p:animScale>
                                      <p:cBhvr>
                                        <p:cTn id="113" dur="166" decel="50000">
                                          <p:stCondLst>
                                            <p:cond delay="1668"/>
                                          </p:stCondLst>
                                        </p:cTn>
                                        <p:tgtEl>
                                          <p:spTgt spid="2">
                                            <p:txEl>
                                              <p:pRg st="6" end="6"/>
                                            </p:txEl>
                                          </p:spTgt>
                                        </p:tgtEl>
                                      </p:cBhvr>
                                      <p:to x="100000" y="100000"/>
                                    </p:animScale>
                                    <p:animScale>
                                      <p:cBhvr>
                                        <p:cTn id="114" dur="26">
                                          <p:stCondLst>
                                            <p:cond delay="1808"/>
                                          </p:stCondLst>
                                        </p:cTn>
                                        <p:tgtEl>
                                          <p:spTgt spid="2">
                                            <p:txEl>
                                              <p:pRg st="6" end="6"/>
                                            </p:txEl>
                                          </p:spTgt>
                                        </p:tgtEl>
                                      </p:cBhvr>
                                      <p:to x="100000" y="95000"/>
                                    </p:animScale>
                                    <p:animScale>
                                      <p:cBhvr>
                                        <p:cTn id="115" dur="166" decel="50000">
                                          <p:stCondLst>
                                            <p:cond delay="1834"/>
                                          </p:stCondLst>
                                        </p:cTn>
                                        <p:tgtEl>
                                          <p:spTgt spid="2">
                                            <p:txEl>
                                              <p:pRg st="6" end="6"/>
                                            </p:txEl>
                                          </p:spTgt>
                                        </p:tgtEl>
                                      </p:cBhvr>
                                      <p:to x="100000" y="100000"/>
                                    </p:animScale>
                                    <p:animEffect transition="in" filter="wipe(down)">
                                      <p:cBhvr>
                                        <p:cTn id="116" dur="580"/>
                                        <p:tgtEl>
                                          <p:spTgt spid="2">
                                            <p:txEl>
                                              <p:pRg st="6" end="6"/>
                                            </p:txEl>
                                          </p:spTgt>
                                        </p:tgtEl>
                                      </p:cBhvr>
                                    </p:animEffect>
                                  </p:childTnLst>
                                </p:cTn>
                              </p:par>
                            </p:childTnLst>
                          </p:cTn>
                        </p:par>
                      </p:childTnLst>
                    </p:cTn>
                  </p:par>
                  <p:par>
                    <p:cTn id="117" fill="hold">
                      <p:stCondLst>
                        <p:cond delay="indefinite"/>
                      </p:stCondLst>
                      <p:childTnLst>
                        <p:par>
                          <p:cTn id="118" fill="hold">
                            <p:stCondLst>
                              <p:cond delay="0"/>
                            </p:stCondLst>
                            <p:childTnLst>
                              <p:par>
                                <p:cTn id="119" presetID="26" presetClass="entr" presetSubtype="0" fill="hold" grpId="6" nodeType="clickEffect">
                                  <p:stCondLst>
                                    <p:cond delay="0"/>
                                  </p:stCondLst>
                                  <p:childTnLst>
                                    <p:set>
                                      <p:cBhvr>
                                        <p:cTn id="120" dur="1" fill="hold">
                                          <p:stCondLst>
                                            <p:cond delay="0"/>
                                          </p:stCondLst>
                                        </p:cTn>
                                        <p:tgtEl>
                                          <p:spTgt spid="2">
                                            <p:txEl>
                                              <p:pRg st="7" end="7"/>
                                            </p:txEl>
                                          </p:spTgt>
                                        </p:tgtEl>
                                        <p:attrNameLst>
                                          <p:attrName>style.visibility</p:attrName>
                                        </p:attrNameLst>
                                      </p:cBhvr>
                                      <p:to>
                                        <p:strVal val="visible"/>
                                      </p:to>
                                    </p:set>
                                    <p:anim calcmode="lin" valueType="num">
                                      <p:cBhvr>
                                        <p:cTn id="121" dur="1822" tmFilter="0,0; 0.14,0.36; 0.43,0.73; 0.71,0.91; 1.0,1.0">
                                          <p:stCondLst>
                                            <p:cond delay="0"/>
                                          </p:stCondLst>
                                        </p:cTn>
                                        <p:tgtEl>
                                          <p:spTgt spid="2">
                                            <p:txEl>
                                              <p:pRg st="7" end="7"/>
                                            </p:txEl>
                                          </p:spTgt>
                                        </p:tgtEl>
                                        <p:attrNameLst>
                                          <p:attrName>ppt_x</p:attrName>
                                        </p:attrNameLst>
                                      </p:cBhvr>
                                      <p:tavLst>
                                        <p:tav tm="0">
                                          <p:val>
                                            <p:strVal val="#ppt_x-0.25"/>
                                          </p:val>
                                        </p:tav>
                                        <p:tav tm="100000">
                                          <p:val>
                                            <p:strVal val="#ppt_x"/>
                                          </p:val>
                                        </p:tav>
                                      </p:tavLst>
                                    </p:anim>
                                    <p:anim calcmode="lin" valueType="num">
                                      <p:cBhvr>
                                        <p:cTn id="122" dur="178">
                                          <p:stCondLst>
                                            <p:cond delay="1822"/>
                                          </p:stCondLst>
                                        </p:cTn>
                                        <p:tgtEl>
                                          <p:spTgt spid="2">
                                            <p:txEl>
                                              <p:pRg st="7" end="7"/>
                                            </p:txEl>
                                          </p:spTgt>
                                        </p:tgtEl>
                                        <p:attrNameLst>
                                          <p:attrName>ppt_x</p:attrName>
                                        </p:attrNameLst>
                                      </p:cBhvr>
                                      <p:tavLst>
                                        <p:tav tm="0">
                                          <p:val>
                                            <p:strVal val="ppt_x"/>
                                          </p:val>
                                        </p:tav>
                                        <p:tav tm="100000">
                                          <p:val>
                                            <p:strVal val="ppt_x"/>
                                          </p:val>
                                        </p:tav>
                                      </p:tavLst>
                                    </p:anim>
                                    <p:anim calcmode="lin" valueType="num">
                                      <p:cBhvr>
                                        <p:cTn id="123" dur="664" tmFilter="0.0,0.0; 0.25,0.07; 0.50,0.2; 0.75,0.467; 1.0,1.0">
                                          <p:stCondLst>
                                            <p:cond delay="0"/>
                                          </p:stCondLst>
                                        </p:cTn>
                                        <p:tgtEl>
                                          <p:spTgt spid="2">
                                            <p:txEl>
                                              <p:pRg st="7" end="7"/>
                                            </p:txEl>
                                          </p:spTgt>
                                        </p:tgtEl>
                                        <p:attrNameLst>
                                          <p:attrName>ppt_y</p:attrName>
                                        </p:attrNameLst>
                                      </p:cBhvr>
                                      <p:tavLst>
                                        <p:tav tm="0" fmla="#ppt_y-sin(pi*$)/3">
                                          <p:val>
                                            <p:fltVal val="0.5"/>
                                          </p:val>
                                        </p:tav>
                                        <p:tav tm="100000">
                                          <p:val>
                                            <p:fltVal val="1"/>
                                          </p:val>
                                        </p:tav>
                                      </p:tavLst>
                                    </p:anim>
                                    <p:anim calcmode="lin" valueType="num">
                                      <p:cBhvr>
                                        <p:cTn id="124" dur="664" tmFilter="0.0,0.0; 0.125,0.2665; 0.25,0.4; 0.375,0.465; 0.5,0.5; 0.625,0.535; 0.75,0.6; 0.875,0.7335; 1.0,1.0">
                                          <p:stCondLst>
                                            <p:cond delay="664"/>
                                          </p:stCondLst>
                                        </p:cTn>
                                        <p:tgtEl>
                                          <p:spTgt spid="2">
                                            <p:txEl>
                                              <p:pRg st="7" end="7"/>
                                            </p:txEl>
                                          </p:spTgt>
                                        </p:tgtEl>
                                        <p:attrNameLst>
                                          <p:attrName>ppt_y</p:attrName>
                                        </p:attrNameLst>
                                      </p:cBhvr>
                                      <p:tavLst>
                                        <p:tav tm="0" fmla="#ppt_y-sin(pi*$)/9">
                                          <p:val>
                                            <p:fltVal val="0"/>
                                          </p:val>
                                        </p:tav>
                                        <p:tav tm="100000">
                                          <p:val>
                                            <p:fltVal val="1"/>
                                          </p:val>
                                        </p:tav>
                                      </p:tavLst>
                                    </p:anim>
                                    <p:anim calcmode="lin" valueType="num">
                                      <p:cBhvr>
                                        <p:cTn id="125" dur="332" tmFilter="0.0,0.0; 0.125,0.2665; 0.25,0.4; 0.375,0.465; 0.5,0.5; 0.625,0.535; 0.75,0.6; 0.875,0.7335; 1.0,1.0">
                                          <p:stCondLst>
                                            <p:cond delay="1324"/>
                                          </p:stCondLst>
                                        </p:cTn>
                                        <p:tgtEl>
                                          <p:spTgt spid="2">
                                            <p:txEl>
                                              <p:pRg st="7" end="7"/>
                                            </p:txEl>
                                          </p:spTgt>
                                        </p:tgtEl>
                                        <p:attrNameLst>
                                          <p:attrName>ppt_y</p:attrName>
                                        </p:attrNameLst>
                                      </p:cBhvr>
                                      <p:tavLst>
                                        <p:tav tm="0" fmla="#ppt_y-sin(pi*$)/27">
                                          <p:val>
                                            <p:fltVal val="0"/>
                                          </p:val>
                                        </p:tav>
                                        <p:tav tm="100000">
                                          <p:val>
                                            <p:fltVal val="1"/>
                                          </p:val>
                                        </p:tav>
                                      </p:tavLst>
                                    </p:anim>
                                    <p:anim calcmode="lin" valueType="num">
                                      <p:cBhvr>
                                        <p:cTn id="126" dur="164" tmFilter="0.0,0.0; 0.125,0.2665; 0.25,0.4; 0.375,0.465; 0.5,0.5; 0.625,0.535; 0.75,0.6; 0.875,0.7335; 1.0,1.0">
                                          <p:stCondLst>
                                            <p:cond delay="1656"/>
                                          </p:stCondLst>
                                        </p:cTn>
                                        <p:tgtEl>
                                          <p:spTgt spid="2">
                                            <p:txEl>
                                              <p:pRg st="7" end="7"/>
                                            </p:txEl>
                                          </p:spTgt>
                                        </p:tgtEl>
                                        <p:attrNameLst>
                                          <p:attrName>ppt_y</p:attrName>
                                        </p:attrNameLst>
                                      </p:cBhvr>
                                      <p:tavLst>
                                        <p:tav tm="0" fmla="#ppt_y-sin(pi*$)/81">
                                          <p:val>
                                            <p:fltVal val="0"/>
                                          </p:val>
                                        </p:tav>
                                        <p:tav tm="100000">
                                          <p:val>
                                            <p:fltVal val="1"/>
                                          </p:val>
                                        </p:tav>
                                      </p:tavLst>
                                    </p:anim>
                                    <p:animScale>
                                      <p:cBhvr>
                                        <p:cTn id="127" dur="26">
                                          <p:stCondLst>
                                            <p:cond delay="650"/>
                                          </p:stCondLst>
                                        </p:cTn>
                                        <p:tgtEl>
                                          <p:spTgt spid="2">
                                            <p:txEl>
                                              <p:pRg st="7" end="7"/>
                                            </p:txEl>
                                          </p:spTgt>
                                        </p:tgtEl>
                                      </p:cBhvr>
                                      <p:to x="100000" y="60000"/>
                                    </p:animScale>
                                    <p:animScale>
                                      <p:cBhvr>
                                        <p:cTn id="128" dur="166" decel="50000">
                                          <p:stCondLst>
                                            <p:cond delay="676"/>
                                          </p:stCondLst>
                                        </p:cTn>
                                        <p:tgtEl>
                                          <p:spTgt spid="2">
                                            <p:txEl>
                                              <p:pRg st="7" end="7"/>
                                            </p:txEl>
                                          </p:spTgt>
                                        </p:tgtEl>
                                      </p:cBhvr>
                                      <p:to x="100000" y="100000"/>
                                    </p:animScale>
                                    <p:animScale>
                                      <p:cBhvr>
                                        <p:cTn id="129" dur="26">
                                          <p:stCondLst>
                                            <p:cond delay="1312"/>
                                          </p:stCondLst>
                                        </p:cTn>
                                        <p:tgtEl>
                                          <p:spTgt spid="2">
                                            <p:txEl>
                                              <p:pRg st="7" end="7"/>
                                            </p:txEl>
                                          </p:spTgt>
                                        </p:tgtEl>
                                      </p:cBhvr>
                                      <p:to x="100000" y="80000"/>
                                    </p:animScale>
                                    <p:animScale>
                                      <p:cBhvr>
                                        <p:cTn id="130" dur="166" decel="50000">
                                          <p:stCondLst>
                                            <p:cond delay="1338"/>
                                          </p:stCondLst>
                                        </p:cTn>
                                        <p:tgtEl>
                                          <p:spTgt spid="2">
                                            <p:txEl>
                                              <p:pRg st="7" end="7"/>
                                            </p:txEl>
                                          </p:spTgt>
                                        </p:tgtEl>
                                      </p:cBhvr>
                                      <p:to x="100000" y="100000"/>
                                    </p:animScale>
                                    <p:animScale>
                                      <p:cBhvr>
                                        <p:cTn id="131" dur="26">
                                          <p:stCondLst>
                                            <p:cond delay="1642"/>
                                          </p:stCondLst>
                                        </p:cTn>
                                        <p:tgtEl>
                                          <p:spTgt spid="2">
                                            <p:txEl>
                                              <p:pRg st="7" end="7"/>
                                            </p:txEl>
                                          </p:spTgt>
                                        </p:tgtEl>
                                      </p:cBhvr>
                                      <p:to x="100000" y="90000"/>
                                    </p:animScale>
                                    <p:animScale>
                                      <p:cBhvr>
                                        <p:cTn id="132" dur="166" decel="50000">
                                          <p:stCondLst>
                                            <p:cond delay="1668"/>
                                          </p:stCondLst>
                                        </p:cTn>
                                        <p:tgtEl>
                                          <p:spTgt spid="2">
                                            <p:txEl>
                                              <p:pRg st="7" end="7"/>
                                            </p:txEl>
                                          </p:spTgt>
                                        </p:tgtEl>
                                      </p:cBhvr>
                                      <p:to x="100000" y="100000"/>
                                    </p:animScale>
                                    <p:animScale>
                                      <p:cBhvr>
                                        <p:cTn id="133" dur="26">
                                          <p:stCondLst>
                                            <p:cond delay="1808"/>
                                          </p:stCondLst>
                                        </p:cTn>
                                        <p:tgtEl>
                                          <p:spTgt spid="2">
                                            <p:txEl>
                                              <p:pRg st="7" end="7"/>
                                            </p:txEl>
                                          </p:spTgt>
                                        </p:tgtEl>
                                      </p:cBhvr>
                                      <p:to x="100000" y="95000"/>
                                    </p:animScale>
                                    <p:animScale>
                                      <p:cBhvr>
                                        <p:cTn id="134" dur="166" decel="50000">
                                          <p:stCondLst>
                                            <p:cond delay="1834"/>
                                          </p:stCondLst>
                                        </p:cTn>
                                        <p:tgtEl>
                                          <p:spTgt spid="2">
                                            <p:txEl>
                                              <p:pRg st="7" end="7"/>
                                            </p:txEl>
                                          </p:spTgt>
                                        </p:tgtEl>
                                      </p:cBhvr>
                                      <p:to x="100000" y="100000"/>
                                    </p:animScale>
                                    <p:animEffect transition="in" filter="wipe(down)">
                                      <p:cBhvr>
                                        <p:cTn id="135" dur="580"/>
                                        <p:tgtEl>
                                          <p:spTgt spid="2">
                                            <p:txEl>
                                              <p:pRg st="7" end="7"/>
                                            </p:txEl>
                                          </p:spTgt>
                                        </p:tgtEl>
                                      </p:cBhvr>
                                    </p:animEffect>
                                  </p:childTnLst>
                                </p:cTn>
                              </p:par>
                            </p:childTnLst>
                          </p:cTn>
                        </p:par>
                      </p:childTnLst>
                    </p:cTn>
                  </p:par>
                  <p:par>
                    <p:cTn id="136" fill="hold">
                      <p:stCondLst>
                        <p:cond delay="indefinite"/>
                      </p:stCondLst>
                      <p:childTnLst>
                        <p:par>
                          <p:cTn id="137" fill="hold">
                            <p:stCondLst>
                              <p:cond delay="0"/>
                            </p:stCondLst>
                            <p:childTnLst>
                              <p:par>
                                <p:cTn id="138" presetID="26" presetClass="entr" presetSubtype="0" fill="hold" grpId="7" nodeType="clickEffect">
                                  <p:stCondLst>
                                    <p:cond delay="0"/>
                                  </p:stCondLst>
                                  <p:childTnLst>
                                    <p:set>
                                      <p:cBhvr>
                                        <p:cTn id="139" dur="1" fill="hold">
                                          <p:stCondLst>
                                            <p:cond delay="0"/>
                                          </p:stCondLst>
                                        </p:cTn>
                                        <p:tgtEl>
                                          <p:spTgt spid="2">
                                            <p:txEl>
                                              <p:pRg st="8" end="8"/>
                                            </p:txEl>
                                          </p:spTgt>
                                        </p:tgtEl>
                                        <p:attrNameLst>
                                          <p:attrName>style.visibility</p:attrName>
                                        </p:attrNameLst>
                                      </p:cBhvr>
                                      <p:to>
                                        <p:strVal val="visible"/>
                                      </p:to>
                                    </p:set>
                                    <p:anim calcmode="lin" valueType="num">
                                      <p:cBhvr>
                                        <p:cTn id="140" dur="1822" tmFilter="0,0; 0.14,0.36; 0.43,0.73; 0.71,0.91; 1.0,1.0">
                                          <p:stCondLst>
                                            <p:cond delay="0"/>
                                          </p:stCondLst>
                                        </p:cTn>
                                        <p:tgtEl>
                                          <p:spTgt spid="2">
                                            <p:txEl>
                                              <p:pRg st="8" end="8"/>
                                            </p:txEl>
                                          </p:spTgt>
                                        </p:tgtEl>
                                        <p:attrNameLst>
                                          <p:attrName>ppt_x</p:attrName>
                                        </p:attrNameLst>
                                      </p:cBhvr>
                                      <p:tavLst>
                                        <p:tav tm="0">
                                          <p:val>
                                            <p:strVal val="#ppt_x-0.25"/>
                                          </p:val>
                                        </p:tav>
                                        <p:tav tm="100000">
                                          <p:val>
                                            <p:strVal val="#ppt_x"/>
                                          </p:val>
                                        </p:tav>
                                      </p:tavLst>
                                    </p:anim>
                                    <p:anim calcmode="lin" valueType="num">
                                      <p:cBhvr>
                                        <p:cTn id="141" dur="178">
                                          <p:stCondLst>
                                            <p:cond delay="1822"/>
                                          </p:stCondLst>
                                        </p:cTn>
                                        <p:tgtEl>
                                          <p:spTgt spid="2">
                                            <p:txEl>
                                              <p:pRg st="8" end="8"/>
                                            </p:txEl>
                                          </p:spTgt>
                                        </p:tgtEl>
                                        <p:attrNameLst>
                                          <p:attrName>ppt_x</p:attrName>
                                        </p:attrNameLst>
                                      </p:cBhvr>
                                      <p:tavLst>
                                        <p:tav tm="0">
                                          <p:val>
                                            <p:strVal val="ppt_x"/>
                                          </p:val>
                                        </p:tav>
                                        <p:tav tm="100000">
                                          <p:val>
                                            <p:strVal val="ppt_x"/>
                                          </p:val>
                                        </p:tav>
                                      </p:tavLst>
                                    </p:anim>
                                    <p:anim calcmode="lin" valueType="num">
                                      <p:cBhvr>
                                        <p:cTn id="142" dur="664" tmFilter="0.0,0.0; 0.25,0.07; 0.50,0.2; 0.75,0.467; 1.0,1.0">
                                          <p:stCondLst>
                                            <p:cond delay="0"/>
                                          </p:stCondLst>
                                        </p:cTn>
                                        <p:tgtEl>
                                          <p:spTgt spid="2">
                                            <p:txEl>
                                              <p:pRg st="8" end="8"/>
                                            </p:txEl>
                                          </p:spTgt>
                                        </p:tgtEl>
                                        <p:attrNameLst>
                                          <p:attrName>ppt_y</p:attrName>
                                        </p:attrNameLst>
                                      </p:cBhvr>
                                      <p:tavLst>
                                        <p:tav tm="0" fmla="#ppt_y-sin(pi*$)/3">
                                          <p:val>
                                            <p:fltVal val="0.5"/>
                                          </p:val>
                                        </p:tav>
                                        <p:tav tm="100000">
                                          <p:val>
                                            <p:fltVal val="1"/>
                                          </p:val>
                                        </p:tav>
                                      </p:tavLst>
                                    </p:anim>
                                    <p:anim calcmode="lin" valueType="num">
                                      <p:cBhvr>
                                        <p:cTn id="143" dur="664" tmFilter="0.0,0.0; 0.125,0.2665; 0.25,0.4; 0.375,0.465; 0.5,0.5; 0.625,0.535; 0.75,0.6; 0.875,0.7335; 1.0,1.0">
                                          <p:stCondLst>
                                            <p:cond delay="664"/>
                                          </p:stCondLst>
                                        </p:cTn>
                                        <p:tgtEl>
                                          <p:spTgt spid="2">
                                            <p:txEl>
                                              <p:pRg st="8" end="8"/>
                                            </p:txEl>
                                          </p:spTgt>
                                        </p:tgtEl>
                                        <p:attrNameLst>
                                          <p:attrName>ppt_y</p:attrName>
                                        </p:attrNameLst>
                                      </p:cBhvr>
                                      <p:tavLst>
                                        <p:tav tm="0" fmla="#ppt_y-sin(pi*$)/9">
                                          <p:val>
                                            <p:fltVal val="0"/>
                                          </p:val>
                                        </p:tav>
                                        <p:tav tm="100000">
                                          <p:val>
                                            <p:fltVal val="1"/>
                                          </p:val>
                                        </p:tav>
                                      </p:tavLst>
                                    </p:anim>
                                    <p:anim calcmode="lin" valueType="num">
                                      <p:cBhvr>
                                        <p:cTn id="144" dur="332" tmFilter="0.0,0.0; 0.125,0.2665; 0.25,0.4; 0.375,0.465; 0.5,0.5; 0.625,0.535; 0.75,0.6; 0.875,0.7335; 1.0,1.0">
                                          <p:stCondLst>
                                            <p:cond delay="1324"/>
                                          </p:stCondLst>
                                        </p:cTn>
                                        <p:tgtEl>
                                          <p:spTgt spid="2">
                                            <p:txEl>
                                              <p:pRg st="8" end="8"/>
                                            </p:txEl>
                                          </p:spTgt>
                                        </p:tgtEl>
                                        <p:attrNameLst>
                                          <p:attrName>ppt_y</p:attrName>
                                        </p:attrNameLst>
                                      </p:cBhvr>
                                      <p:tavLst>
                                        <p:tav tm="0" fmla="#ppt_y-sin(pi*$)/27">
                                          <p:val>
                                            <p:fltVal val="0"/>
                                          </p:val>
                                        </p:tav>
                                        <p:tav tm="100000">
                                          <p:val>
                                            <p:fltVal val="1"/>
                                          </p:val>
                                        </p:tav>
                                      </p:tavLst>
                                    </p:anim>
                                    <p:anim calcmode="lin" valueType="num">
                                      <p:cBhvr>
                                        <p:cTn id="145" dur="164" tmFilter="0.0,0.0; 0.125,0.2665; 0.25,0.4; 0.375,0.465; 0.5,0.5; 0.625,0.535; 0.75,0.6; 0.875,0.7335; 1.0,1.0">
                                          <p:stCondLst>
                                            <p:cond delay="1656"/>
                                          </p:stCondLst>
                                        </p:cTn>
                                        <p:tgtEl>
                                          <p:spTgt spid="2">
                                            <p:txEl>
                                              <p:pRg st="8" end="8"/>
                                            </p:txEl>
                                          </p:spTgt>
                                        </p:tgtEl>
                                        <p:attrNameLst>
                                          <p:attrName>ppt_y</p:attrName>
                                        </p:attrNameLst>
                                      </p:cBhvr>
                                      <p:tavLst>
                                        <p:tav tm="0" fmla="#ppt_y-sin(pi*$)/81">
                                          <p:val>
                                            <p:fltVal val="0"/>
                                          </p:val>
                                        </p:tav>
                                        <p:tav tm="100000">
                                          <p:val>
                                            <p:fltVal val="1"/>
                                          </p:val>
                                        </p:tav>
                                      </p:tavLst>
                                    </p:anim>
                                    <p:animScale>
                                      <p:cBhvr>
                                        <p:cTn id="146" dur="26">
                                          <p:stCondLst>
                                            <p:cond delay="650"/>
                                          </p:stCondLst>
                                        </p:cTn>
                                        <p:tgtEl>
                                          <p:spTgt spid="2">
                                            <p:txEl>
                                              <p:pRg st="8" end="8"/>
                                            </p:txEl>
                                          </p:spTgt>
                                        </p:tgtEl>
                                      </p:cBhvr>
                                      <p:to x="100000" y="60000"/>
                                    </p:animScale>
                                    <p:animScale>
                                      <p:cBhvr>
                                        <p:cTn id="147" dur="166" decel="50000">
                                          <p:stCondLst>
                                            <p:cond delay="676"/>
                                          </p:stCondLst>
                                        </p:cTn>
                                        <p:tgtEl>
                                          <p:spTgt spid="2">
                                            <p:txEl>
                                              <p:pRg st="8" end="8"/>
                                            </p:txEl>
                                          </p:spTgt>
                                        </p:tgtEl>
                                      </p:cBhvr>
                                      <p:to x="100000" y="100000"/>
                                    </p:animScale>
                                    <p:animScale>
                                      <p:cBhvr>
                                        <p:cTn id="148" dur="26">
                                          <p:stCondLst>
                                            <p:cond delay="1312"/>
                                          </p:stCondLst>
                                        </p:cTn>
                                        <p:tgtEl>
                                          <p:spTgt spid="2">
                                            <p:txEl>
                                              <p:pRg st="8" end="8"/>
                                            </p:txEl>
                                          </p:spTgt>
                                        </p:tgtEl>
                                      </p:cBhvr>
                                      <p:to x="100000" y="80000"/>
                                    </p:animScale>
                                    <p:animScale>
                                      <p:cBhvr>
                                        <p:cTn id="149" dur="166" decel="50000">
                                          <p:stCondLst>
                                            <p:cond delay="1338"/>
                                          </p:stCondLst>
                                        </p:cTn>
                                        <p:tgtEl>
                                          <p:spTgt spid="2">
                                            <p:txEl>
                                              <p:pRg st="8" end="8"/>
                                            </p:txEl>
                                          </p:spTgt>
                                        </p:tgtEl>
                                      </p:cBhvr>
                                      <p:to x="100000" y="100000"/>
                                    </p:animScale>
                                    <p:animScale>
                                      <p:cBhvr>
                                        <p:cTn id="150" dur="26">
                                          <p:stCondLst>
                                            <p:cond delay="1642"/>
                                          </p:stCondLst>
                                        </p:cTn>
                                        <p:tgtEl>
                                          <p:spTgt spid="2">
                                            <p:txEl>
                                              <p:pRg st="8" end="8"/>
                                            </p:txEl>
                                          </p:spTgt>
                                        </p:tgtEl>
                                      </p:cBhvr>
                                      <p:to x="100000" y="90000"/>
                                    </p:animScale>
                                    <p:animScale>
                                      <p:cBhvr>
                                        <p:cTn id="151" dur="166" decel="50000">
                                          <p:stCondLst>
                                            <p:cond delay="1668"/>
                                          </p:stCondLst>
                                        </p:cTn>
                                        <p:tgtEl>
                                          <p:spTgt spid="2">
                                            <p:txEl>
                                              <p:pRg st="8" end="8"/>
                                            </p:txEl>
                                          </p:spTgt>
                                        </p:tgtEl>
                                      </p:cBhvr>
                                      <p:to x="100000" y="100000"/>
                                    </p:animScale>
                                    <p:animScale>
                                      <p:cBhvr>
                                        <p:cTn id="152" dur="26">
                                          <p:stCondLst>
                                            <p:cond delay="1808"/>
                                          </p:stCondLst>
                                        </p:cTn>
                                        <p:tgtEl>
                                          <p:spTgt spid="2">
                                            <p:txEl>
                                              <p:pRg st="8" end="8"/>
                                            </p:txEl>
                                          </p:spTgt>
                                        </p:tgtEl>
                                      </p:cBhvr>
                                      <p:to x="100000" y="95000"/>
                                    </p:animScale>
                                    <p:animScale>
                                      <p:cBhvr>
                                        <p:cTn id="153" dur="166" decel="50000">
                                          <p:stCondLst>
                                            <p:cond delay="1834"/>
                                          </p:stCondLst>
                                        </p:cTn>
                                        <p:tgtEl>
                                          <p:spTgt spid="2">
                                            <p:txEl>
                                              <p:pRg st="8" end="8"/>
                                            </p:txEl>
                                          </p:spTgt>
                                        </p:tgtEl>
                                      </p:cBhvr>
                                      <p:to x="100000" y="100000"/>
                                    </p:animScale>
                                    <p:animEffect transition="in" filter="wipe(down)">
                                      <p:cBhvr>
                                        <p:cTn id="154" dur="580"/>
                                        <p:tgtEl>
                                          <p:spTgt spid="2">
                                            <p:txEl>
                                              <p:pRg st="8" end="8"/>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26" presetClass="entr" presetSubtype="0" fill="hold" grpId="8" nodeType="clickEffect">
                                  <p:stCondLst>
                                    <p:cond delay="0"/>
                                  </p:stCondLst>
                                  <p:childTnLst>
                                    <p:set>
                                      <p:cBhvr>
                                        <p:cTn id="158" dur="1" fill="hold">
                                          <p:stCondLst>
                                            <p:cond delay="0"/>
                                          </p:stCondLst>
                                        </p:cTn>
                                        <p:tgtEl>
                                          <p:spTgt spid="2">
                                            <p:txEl>
                                              <p:pRg st="9" end="9"/>
                                            </p:txEl>
                                          </p:spTgt>
                                        </p:tgtEl>
                                        <p:attrNameLst>
                                          <p:attrName>style.visibility</p:attrName>
                                        </p:attrNameLst>
                                      </p:cBhvr>
                                      <p:to>
                                        <p:strVal val="visible"/>
                                      </p:to>
                                    </p:set>
                                    <p:anim calcmode="lin" valueType="num">
                                      <p:cBhvr>
                                        <p:cTn id="159" dur="1822" tmFilter="0,0; 0.14,0.36; 0.43,0.73; 0.71,0.91; 1.0,1.0">
                                          <p:stCondLst>
                                            <p:cond delay="0"/>
                                          </p:stCondLst>
                                        </p:cTn>
                                        <p:tgtEl>
                                          <p:spTgt spid="2">
                                            <p:txEl>
                                              <p:pRg st="9" end="9"/>
                                            </p:txEl>
                                          </p:spTgt>
                                        </p:tgtEl>
                                        <p:attrNameLst>
                                          <p:attrName>ppt_x</p:attrName>
                                        </p:attrNameLst>
                                      </p:cBhvr>
                                      <p:tavLst>
                                        <p:tav tm="0">
                                          <p:val>
                                            <p:strVal val="#ppt_x-0.25"/>
                                          </p:val>
                                        </p:tav>
                                        <p:tav tm="100000">
                                          <p:val>
                                            <p:strVal val="#ppt_x"/>
                                          </p:val>
                                        </p:tav>
                                      </p:tavLst>
                                    </p:anim>
                                    <p:anim calcmode="lin" valueType="num">
                                      <p:cBhvr>
                                        <p:cTn id="160" dur="178">
                                          <p:stCondLst>
                                            <p:cond delay="1822"/>
                                          </p:stCondLst>
                                        </p:cTn>
                                        <p:tgtEl>
                                          <p:spTgt spid="2">
                                            <p:txEl>
                                              <p:pRg st="9" end="9"/>
                                            </p:txEl>
                                          </p:spTgt>
                                        </p:tgtEl>
                                        <p:attrNameLst>
                                          <p:attrName>ppt_x</p:attrName>
                                        </p:attrNameLst>
                                      </p:cBhvr>
                                      <p:tavLst>
                                        <p:tav tm="0">
                                          <p:val>
                                            <p:strVal val="ppt_x"/>
                                          </p:val>
                                        </p:tav>
                                        <p:tav tm="100000">
                                          <p:val>
                                            <p:strVal val="ppt_x"/>
                                          </p:val>
                                        </p:tav>
                                      </p:tavLst>
                                    </p:anim>
                                    <p:anim calcmode="lin" valueType="num">
                                      <p:cBhvr>
                                        <p:cTn id="161" dur="664" tmFilter="0.0,0.0; 0.25,0.07; 0.50,0.2; 0.75,0.467; 1.0,1.0">
                                          <p:stCondLst>
                                            <p:cond delay="0"/>
                                          </p:stCondLst>
                                        </p:cTn>
                                        <p:tgtEl>
                                          <p:spTgt spid="2">
                                            <p:txEl>
                                              <p:pRg st="9" end="9"/>
                                            </p:txEl>
                                          </p:spTgt>
                                        </p:tgtEl>
                                        <p:attrNameLst>
                                          <p:attrName>ppt_y</p:attrName>
                                        </p:attrNameLst>
                                      </p:cBhvr>
                                      <p:tavLst>
                                        <p:tav tm="0" fmla="#ppt_y-sin(pi*$)/3">
                                          <p:val>
                                            <p:fltVal val="0.5"/>
                                          </p:val>
                                        </p:tav>
                                        <p:tav tm="100000">
                                          <p:val>
                                            <p:fltVal val="1"/>
                                          </p:val>
                                        </p:tav>
                                      </p:tavLst>
                                    </p:anim>
                                    <p:anim calcmode="lin" valueType="num">
                                      <p:cBhvr>
                                        <p:cTn id="162" dur="664" tmFilter="0.0,0.0; 0.125,0.2665; 0.25,0.4; 0.375,0.465; 0.5,0.5; 0.625,0.535; 0.75,0.6; 0.875,0.7335; 1.0,1.0">
                                          <p:stCondLst>
                                            <p:cond delay="664"/>
                                          </p:stCondLst>
                                        </p:cTn>
                                        <p:tgtEl>
                                          <p:spTgt spid="2">
                                            <p:txEl>
                                              <p:pRg st="9" end="9"/>
                                            </p:txEl>
                                          </p:spTgt>
                                        </p:tgtEl>
                                        <p:attrNameLst>
                                          <p:attrName>ppt_y</p:attrName>
                                        </p:attrNameLst>
                                      </p:cBhvr>
                                      <p:tavLst>
                                        <p:tav tm="0" fmla="#ppt_y-sin(pi*$)/9">
                                          <p:val>
                                            <p:fltVal val="0"/>
                                          </p:val>
                                        </p:tav>
                                        <p:tav tm="100000">
                                          <p:val>
                                            <p:fltVal val="1"/>
                                          </p:val>
                                        </p:tav>
                                      </p:tavLst>
                                    </p:anim>
                                    <p:anim calcmode="lin" valueType="num">
                                      <p:cBhvr>
                                        <p:cTn id="163" dur="332" tmFilter="0.0,0.0; 0.125,0.2665; 0.25,0.4; 0.375,0.465; 0.5,0.5; 0.625,0.535; 0.75,0.6; 0.875,0.7335; 1.0,1.0">
                                          <p:stCondLst>
                                            <p:cond delay="1324"/>
                                          </p:stCondLst>
                                        </p:cTn>
                                        <p:tgtEl>
                                          <p:spTgt spid="2">
                                            <p:txEl>
                                              <p:pRg st="9" end="9"/>
                                            </p:txEl>
                                          </p:spTgt>
                                        </p:tgtEl>
                                        <p:attrNameLst>
                                          <p:attrName>ppt_y</p:attrName>
                                        </p:attrNameLst>
                                      </p:cBhvr>
                                      <p:tavLst>
                                        <p:tav tm="0" fmla="#ppt_y-sin(pi*$)/27">
                                          <p:val>
                                            <p:fltVal val="0"/>
                                          </p:val>
                                        </p:tav>
                                        <p:tav tm="100000">
                                          <p:val>
                                            <p:fltVal val="1"/>
                                          </p:val>
                                        </p:tav>
                                      </p:tavLst>
                                    </p:anim>
                                    <p:anim calcmode="lin" valueType="num">
                                      <p:cBhvr>
                                        <p:cTn id="164" dur="164" tmFilter="0.0,0.0; 0.125,0.2665; 0.25,0.4; 0.375,0.465; 0.5,0.5; 0.625,0.535; 0.75,0.6; 0.875,0.7335; 1.0,1.0">
                                          <p:stCondLst>
                                            <p:cond delay="1656"/>
                                          </p:stCondLst>
                                        </p:cTn>
                                        <p:tgtEl>
                                          <p:spTgt spid="2">
                                            <p:txEl>
                                              <p:pRg st="9" end="9"/>
                                            </p:txEl>
                                          </p:spTgt>
                                        </p:tgtEl>
                                        <p:attrNameLst>
                                          <p:attrName>ppt_y</p:attrName>
                                        </p:attrNameLst>
                                      </p:cBhvr>
                                      <p:tavLst>
                                        <p:tav tm="0" fmla="#ppt_y-sin(pi*$)/81">
                                          <p:val>
                                            <p:fltVal val="0"/>
                                          </p:val>
                                        </p:tav>
                                        <p:tav tm="100000">
                                          <p:val>
                                            <p:fltVal val="1"/>
                                          </p:val>
                                        </p:tav>
                                      </p:tavLst>
                                    </p:anim>
                                    <p:animScale>
                                      <p:cBhvr>
                                        <p:cTn id="165" dur="26">
                                          <p:stCondLst>
                                            <p:cond delay="650"/>
                                          </p:stCondLst>
                                        </p:cTn>
                                        <p:tgtEl>
                                          <p:spTgt spid="2">
                                            <p:txEl>
                                              <p:pRg st="9" end="9"/>
                                            </p:txEl>
                                          </p:spTgt>
                                        </p:tgtEl>
                                      </p:cBhvr>
                                      <p:to x="100000" y="60000"/>
                                    </p:animScale>
                                    <p:animScale>
                                      <p:cBhvr>
                                        <p:cTn id="166" dur="166" decel="50000">
                                          <p:stCondLst>
                                            <p:cond delay="676"/>
                                          </p:stCondLst>
                                        </p:cTn>
                                        <p:tgtEl>
                                          <p:spTgt spid="2">
                                            <p:txEl>
                                              <p:pRg st="9" end="9"/>
                                            </p:txEl>
                                          </p:spTgt>
                                        </p:tgtEl>
                                      </p:cBhvr>
                                      <p:to x="100000" y="100000"/>
                                    </p:animScale>
                                    <p:animScale>
                                      <p:cBhvr>
                                        <p:cTn id="167" dur="26">
                                          <p:stCondLst>
                                            <p:cond delay="1312"/>
                                          </p:stCondLst>
                                        </p:cTn>
                                        <p:tgtEl>
                                          <p:spTgt spid="2">
                                            <p:txEl>
                                              <p:pRg st="9" end="9"/>
                                            </p:txEl>
                                          </p:spTgt>
                                        </p:tgtEl>
                                      </p:cBhvr>
                                      <p:to x="100000" y="80000"/>
                                    </p:animScale>
                                    <p:animScale>
                                      <p:cBhvr>
                                        <p:cTn id="168" dur="166" decel="50000">
                                          <p:stCondLst>
                                            <p:cond delay="1338"/>
                                          </p:stCondLst>
                                        </p:cTn>
                                        <p:tgtEl>
                                          <p:spTgt spid="2">
                                            <p:txEl>
                                              <p:pRg st="9" end="9"/>
                                            </p:txEl>
                                          </p:spTgt>
                                        </p:tgtEl>
                                      </p:cBhvr>
                                      <p:to x="100000" y="100000"/>
                                    </p:animScale>
                                    <p:animScale>
                                      <p:cBhvr>
                                        <p:cTn id="169" dur="26">
                                          <p:stCondLst>
                                            <p:cond delay="1642"/>
                                          </p:stCondLst>
                                        </p:cTn>
                                        <p:tgtEl>
                                          <p:spTgt spid="2">
                                            <p:txEl>
                                              <p:pRg st="9" end="9"/>
                                            </p:txEl>
                                          </p:spTgt>
                                        </p:tgtEl>
                                      </p:cBhvr>
                                      <p:to x="100000" y="90000"/>
                                    </p:animScale>
                                    <p:animScale>
                                      <p:cBhvr>
                                        <p:cTn id="170" dur="166" decel="50000">
                                          <p:stCondLst>
                                            <p:cond delay="1668"/>
                                          </p:stCondLst>
                                        </p:cTn>
                                        <p:tgtEl>
                                          <p:spTgt spid="2">
                                            <p:txEl>
                                              <p:pRg st="9" end="9"/>
                                            </p:txEl>
                                          </p:spTgt>
                                        </p:tgtEl>
                                      </p:cBhvr>
                                      <p:to x="100000" y="100000"/>
                                    </p:animScale>
                                    <p:animScale>
                                      <p:cBhvr>
                                        <p:cTn id="171" dur="26">
                                          <p:stCondLst>
                                            <p:cond delay="1808"/>
                                          </p:stCondLst>
                                        </p:cTn>
                                        <p:tgtEl>
                                          <p:spTgt spid="2">
                                            <p:txEl>
                                              <p:pRg st="9" end="9"/>
                                            </p:txEl>
                                          </p:spTgt>
                                        </p:tgtEl>
                                      </p:cBhvr>
                                      <p:to x="100000" y="95000"/>
                                    </p:animScale>
                                    <p:animScale>
                                      <p:cBhvr>
                                        <p:cTn id="172" dur="166" decel="50000">
                                          <p:stCondLst>
                                            <p:cond delay="1834"/>
                                          </p:stCondLst>
                                        </p:cTn>
                                        <p:tgtEl>
                                          <p:spTgt spid="2">
                                            <p:txEl>
                                              <p:pRg st="9" end="9"/>
                                            </p:txEl>
                                          </p:spTgt>
                                        </p:tgtEl>
                                      </p:cBhvr>
                                      <p:to x="100000" y="100000"/>
                                    </p:animScale>
                                    <p:animEffect transition="in" filter="wipe(down)">
                                      <p:cBhvr>
                                        <p:cTn id="173" dur="580"/>
                                        <p:tgtEl>
                                          <p:spTgt spid="2">
                                            <p:txEl>
                                              <p:pRg st="9" end="9"/>
                                            </p:txEl>
                                          </p:spTgt>
                                        </p:tgtEl>
                                      </p:cBhvr>
                                    </p:animEffect>
                                  </p:childTnLst>
                                </p:cTn>
                              </p:par>
                            </p:childTnLst>
                          </p:cTn>
                        </p:par>
                      </p:childTnLst>
                    </p:cTn>
                  </p:par>
                  <p:par>
                    <p:cTn id="174" fill="hold">
                      <p:stCondLst>
                        <p:cond delay="indefinite"/>
                      </p:stCondLst>
                      <p:childTnLst>
                        <p:par>
                          <p:cTn id="175" fill="hold">
                            <p:stCondLst>
                              <p:cond delay="0"/>
                            </p:stCondLst>
                            <p:childTnLst>
                              <p:par>
                                <p:cTn id="176" presetID="26" presetClass="entr" presetSubtype="0" fill="hold" grpId="9" nodeType="clickEffect">
                                  <p:stCondLst>
                                    <p:cond delay="0"/>
                                  </p:stCondLst>
                                  <p:childTnLst>
                                    <p:set>
                                      <p:cBhvr>
                                        <p:cTn id="177" dur="1" fill="hold">
                                          <p:stCondLst>
                                            <p:cond delay="0"/>
                                          </p:stCondLst>
                                        </p:cTn>
                                        <p:tgtEl>
                                          <p:spTgt spid="2">
                                            <p:txEl>
                                              <p:pRg st="10" end="10"/>
                                            </p:txEl>
                                          </p:spTgt>
                                        </p:tgtEl>
                                        <p:attrNameLst>
                                          <p:attrName>style.visibility</p:attrName>
                                        </p:attrNameLst>
                                      </p:cBhvr>
                                      <p:to>
                                        <p:strVal val="visible"/>
                                      </p:to>
                                    </p:set>
                                    <p:anim calcmode="lin" valueType="num">
                                      <p:cBhvr>
                                        <p:cTn id="178" dur="1822" tmFilter="0,0; 0.14,0.36; 0.43,0.73; 0.71,0.91; 1.0,1.0">
                                          <p:stCondLst>
                                            <p:cond delay="0"/>
                                          </p:stCondLst>
                                        </p:cTn>
                                        <p:tgtEl>
                                          <p:spTgt spid="2">
                                            <p:txEl>
                                              <p:pRg st="10" end="10"/>
                                            </p:txEl>
                                          </p:spTgt>
                                        </p:tgtEl>
                                        <p:attrNameLst>
                                          <p:attrName>ppt_x</p:attrName>
                                        </p:attrNameLst>
                                      </p:cBhvr>
                                      <p:tavLst>
                                        <p:tav tm="0">
                                          <p:val>
                                            <p:strVal val="#ppt_x-0.25"/>
                                          </p:val>
                                        </p:tav>
                                        <p:tav tm="100000">
                                          <p:val>
                                            <p:strVal val="#ppt_x"/>
                                          </p:val>
                                        </p:tav>
                                      </p:tavLst>
                                    </p:anim>
                                    <p:anim calcmode="lin" valueType="num">
                                      <p:cBhvr>
                                        <p:cTn id="179" dur="178">
                                          <p:stCondLst>
                                            <p:cond delay="1822"/>
                                          </p:stCondLst>
                                        </p:cTn>
                                        <p:tgtEl>
                                          <p:spTgt spid="2">
                                            <p:txEl>
                                              <p:pRg st="10" end="10"/>
                                            </p:txEl>
                                          </p:spTgt>
                                        </p:tgtEl>
                                        <p:attrNameLst>
                                          <p:attrName>ppt_x</p:attrName>
                                        </p:attrNameLst>
                                      </p:cBhvr>
                                      <p:tavLst>
                                        <p:tav tm="0">
                                          <p:val>
                                            <p:strVal val="ppt_x"/>
                                          </p:val>
                                        </p:tav>
                                        <p:tav tm="100000">
                                          <p:val>
                                            <p:strVal val="ppt_x"/>
                                          </p:val>
                                        </p:tav>
                                      </p:tavLst>
                                    </p:anim>
                                    <p:anim calcmode="lin" valueType="num">
                                      <p:cBhvr>
                                        <p:cTn id="180" dur="664" tmFilter="0.0,0.0; 0.25,0.07; 0.50,0.2; 0.75,0.467; 1.0,1.0">
                                          <p:stCondLst>
                                            <p:cond delay="0"/>
                                          </p:stCondLst>
                                        </p:cTn>
                                        <p:tgtEl>
                                          <p:spTgt spid="2">
                                            <p:txEl>
                                              <p:pRg st="10" end="10"/>
                                            </p:txEl>
                                          </p:spTgt>
                                        </p:tgtEl>
                                        <p:attrNameLst>
                                          <p:attrName>ppt_y</p:attrName>
                                        </p:attrNameLst>
                                      </p:cBhvr>
                                      <p:tavLst>
                                        <p:tav tm="0" fmla="#ppt_y-sin(pi*$)/3">
                                          <p:val>
                                            <p:fltVal val="0.5"/>
                                          </p:val>
                                        </p:tav>
                                        <p:tav tm="100000">
                                          <p:val>
                                            <p:fltVal val="1"/>
                                          </p:val>
                                        </p:tav>
                                      </p:tavLst>
                                    </p:anim>
                                    <p:anim calcmode="lin" valueType="num">
                                      <p:cBhvr>
                                        <p:cTn id="181" dur="664" tmFilter="0.0,0.0; 0.125,0.2665; 0.25,0.4; 0.375,0.465; 0.5,0.5; 0.625,0.535; 0.75,0.6; 0.875,0.7335; 1.0,1.0">
                                          <p:stCondLst>
                                            <p:cond delay="664"/>
                                          </p:stCondLst>
                                        </p:cTn>
                                        <p:tgtEl>
                                          <p:spTgt spid="2">
                                            <p:txEl>
                                              <p:pRg st="10" end="10"/>
                                            </p:txEl>
                                          </p:spTgt>
                                        </p:tgtEl>
                                        <p:attrNameLst>
                                          <p:attrName>ppt_y</p:attrName>
                                        </p:attrNameLst>
                                      </p:cBhvr>
                                      <p:tavLst>
                                        <p:tav tm="0" fmla="#ppt_y-sin(pi*$)/9">
                                          <p:val>
                                            <p:fltVal val="0"/>
                                          </p:val>
                                        </p:tav>
                                        <p:tav tm="100000">
                                          <p:val>
                                            <p:fltVal val="1"/>
                                          </p:val>
                                        </p:tav>
                                      </p:tavLst>
                                    </p:anim>
                                    <p:anim calcmode="lin" valueType="num">
                                      <p:cBhvr>
                                        <p:cTn id="182" dur="332" tmFilter="0.0,0.0; 0.125,0.2665; 0.25,0.4; 0.375,0.465; 0.5,0.5; 0.625,0.535; 0.75,0.6; 0.875,0.7335; 1.0,1.0">
                                          <p:stCondLst>
                                            <p:cond delay="1324"/>
                                          </p:stCondLst>
                                        </p:cTn>
                                        <p:tgtEl>
                                          <p:spTgt spid="2">
                                            <p:txEl>
                                              <p:pRg st="10" end="10"/>
                                            </p:txEl>
                                          </p:spTgt>
                                        </p:tgtEl>
                                        <p:attrNameLst>
                                          <p:attrName>ppt_y</p:attrName>
                                        </p:attrNameLst>
                                      </p:cBhvr>
                                      <p:tavLst>
                                        <p:tav tm="0" fmla="#ppt_y-sin(pi*$)/27">
                                          <p:val>
                                            <p:fltVal val="0"/>
                                          </p:val>
                                        </p:tav>
                                        <p:tav tm="100000">
                                          <p:val>
                                            <p:fltVal val="1"/>
                                          </p:val>
                                        </p:tav>
                                      </p:tavLst>
                                    </p:anim>
                                    <p:anim calcmode="lin" valueType="num">
                                      <p:cBhvr>
                                        <p:cTn id="183" dur="164" tmFilter="0.0,0.0; 0.125,0.2665; 0.25,0.4; 0.375,0.465; 0.5,0.5; 0.625,0.535; 0.75,0.6; 0.875,0.7335; 1.0,1.0">
                                          <p:stCondLst>
                                            <p:cond delay="1656"/>
                                          </p:stCondLst>
                                        </p:cTn>
                                        <p:tgtEl>
                                          <p:spTgt spid="2">
                                            <p:txEl>
                                              <p:pRg st="10" end="10"/>
                                            </p:txEl>
                                          </p:spTgt>
                                        </p:tgtEl>
                                        <p:attrNameLst>
                                          <p:attrName>ppt_y</p:attrName>
                                        </p:attrNameLst>
                                      </p:cBhvr>
                                      <p:tavLst>
                                        <p:tav tm="0" fmla="#ppt_y-sin(pi*$)/81">
                                          <p:val>
                                            <p:fltVal val="0"/>
                                          </p:val>
                                        </p:tav>
                                        <p:tav tm="100000">
                                          <p:val>
                                            <p:fltVal val="1"/>
                                          </p:val>
                                        </p:tav>
                                      </p:tavLst>
                                    </p:anim>
                                    <p:animScale>
                                      <p:cBhvr>
                                        <p:cTn id="184" dur="26">
                                          <p:stCondLst>
                                            <p:cond delay="650"/>
                                          </p:stCondLst>
                                        </p:cTn>
                                        <p:tgtEl>
                                          <p:spTgt spid="2">
                                            <p:txEl>
                                              <p:pRg st="10" end="10"/>
                                            </p:txEl>
                                          </p:spTgt>
                                        </p:tgtEl>
                                      </p:cBhvr>
                                      <p:to x="100000" y="60000"/>
                                    </p:animScale>
                                    <p:animScale>
                                      <p:cBhvr>
                                        <p:cTn id="185" dur="166" decel="50000">
                                          <p:stCondLst>
                                            <p:cond delay="676"/>
                                          </p:stCondLst>
                                        </p:cTn>
                                        <p:tgtEl>
                                          <p:spTgt spid="2">
                                            <p:txEl>
                                              <p:pRg st="10" end="10"/>
                                            </p:txEl>
                                          </p:spTgt>
                                        </p:tgtEl>
                                      </p:cBhvr>
                                      <p:to x="100000" y="100000"/>
                                    </p:animScale>
                                    <p:animScale>
                                      <p:cBhvr>
                                        <p:cTn id="186" dur="26">
                                          <p:stCondLst>
                                            <p:cond delay="1312"/>
                                          </p:stCondLst>
                                        </p:cTn>
                                        <p:tgtEl>
                                          <p:spTgt spid="2">
                                            <p:txEl>
                                              <p:pRg st="10" end="10"/>
                                            </p:txEl>
                                          </p:spTgt>
                                        </p:tgtEl>
                                      </p:cBhvr>
                                      <p:to x="100000" y="80000"/>
                                    </p:animScale>
                                    <p:animScale>
                                      <p:cBhvr>
                                        <p:cTn id="187" dur="166" decel="50000">
                                          <p:stCondLst>
                                            <p:cond delay="1338"/>
                                          </p:stCondLst>
                                        </p:cTn>
                                        <p:tgtEl>
                                          <p:spTgt spid="2">
                                            <p:txEl>
                                              <p:pRg st="10" end="10"/>
                                            </p:txEl>
                                          </p:spTgt>
                                        </p:tgtEl>
                                      </p:cBhvr>
                                      <p:to x="100000" y="100000"/>
                                    </p:animScale>
                                    <p:animScale>
                                      <p:cBhvr>
                                        <p:cTn id="188" dur="26">
                                          <p:stCondLst>
                                            <p:cond delay="1642"/>
                                          </p:stCondLst>
                                        </p:cTn>
                                        <p:tgtEl>
                                          <p:spTgt spid="2">
                                            <p:txEl>
                                              <p:pRg st="10" end="10"/>
                                            </p:txEl>
                                          </p:spTgt>
                                        </p:tgtEl>
                                      </p:cBhvr>
                                      <p:to x="100000" y="90000"/>
                                    </p:animScale>
                                    <p:animScale>
                                      <p:cBhvr>
                                        <p:cTn id="189" dur="166" decel="50000">
                                          <p:stCondLst>
                                            <p:cond delay="1668"/>
                                          </p:stCondLst>
                                        </p:cTn>
                                        <p:tgtEl>
                                          <p:spTgt spid="2">
                                            <p:txEl>
                                              <p:pRg st="10" end="10"/>
                                            </p:txEl>
                                          </p:spTgt>
                                        </p:tgtEl>
                                      </p:cBhvr>
                                      <p:to x="100000" y="100000"/>
                                    </p:animScale>
                                    <p:animScale>
                                      <p:cBhvr>
                                        <p:cTn id="190" dur="26">
                                          <p:stCondLst>
                                            <p:cond delay="1808"/>
                                          </p:stCondLst>
                                        </p:cTn>
                                        <p:tgtEl>
                                          <p:spTgt spid="2">
                                            <p:txEl>
                                              <p:pRg st="10" end="10"/>
                                            </p:txEl>
                                          </p:spTgt>
                                        </p:tgtEl>
                                      </p:cBhvr>
                                      <p:to x="100000" y="95000"/>
                                    </p:animScale>
                                    <p:animScale>
                                      <p:cBhvr>
                                        <p:cTn id="191" dur="166" decel="50000">
                                          <p:stCondLst>
                                            <p:cond delay="1834"/>
                                          </p:stCondLst>
                                        </p:cTn>
                                        <p:tgtEl>
                                          <p:spTgt spid="2">
                                            <p:txEl>
                                              <p:pRg st="10" end="10"/>
                                            </p:txEl>
                                          </p:spTgt>
                                        </p:tgtEl>
                                      </p:cBhvr>
                                      <p:to x="100000" y="100000"/>
                                    </p:animScale>
                                    <p:animEffect transition="in" filter="wipe(down)">
                                      <p:cBhvr>
                                        <p:cTn id="192" dur="580"/>
                                        <p:tgtEl>
                                          <p:spTgt spid="2">
                                            <p:txEl>
                                              <p:pRg st="10" end="10"/>
                                            </p:txEl>
                                          </p:spTgt>
                                        </p:tgtEl>
                                      </p:cBhvr>
                                    </p:animEffect>
                                  </p:childTnLst>
                                </p:cTn>
                              </p:par>
                            </p:childTnLst>
                          </p:cTn>
                        </p:par>
                      </p:childTnLst>
                    </p:cTn>
                  </p:par>
                  <p:par>
                    <p:cTn id="193" fill="hold">
                      <p:stCondLst>
                        <p:cond delay="indefinite"/>
                      </p:stCondLst>
                      <p:childTnLst>
                        <p:par>
                          <p:cTn id="194" fill="hold">
                            <p:stCondLst>
                              <p:cond delay="0"/>
                            </p:stCondLst>
                            <p:childTnLst>
                              <p:par>
                                <p:cTn id="195" presetID="26" presetClass="entr" presetSubtype="0" fill="hold" grpId="10" nodeType="clickEffect">
                                  <p:stCondLst>
                                    <p:cond delay="0"/>
                                  </p:stCondLst>
                                  <p:childTnLst>
                                    <p:set>
                                      <p:cBhvr>
                                        <p:cTn id="196" dur="1" fill="hold">
                                          <p:stCondLst>
                                            <p:cond delay="0"/>
                                          </p:stCondLst>
                                        </p:cTn>
                                        <p:tgtEl>
                                          <p:spTgt spid="2">
                                            <p:txEl>
                                              <p:pRg st="11" end="11"/>
                                            </p:txEl>
                                          </p:spTgt>
                                        </p:tgtEl>
                                        <p:attrNameLst>
                                          <p:attrName>style.visibility</p:attrName>
                                        </p:attrNameLst>
                                      </p:cBhvr>
                                      <p:to>
                                        <p:strVal val="visible"/>
                                      </p:to>
                                    </p:set>
                                    <p:anim calcmode="lin" valueType="num">
                                      <p:cBhvr>
                                        <p:cTn id="197" dur="1822" tmFilter="0,0; 0.14,0.36; 0.43,0.73; 0.71,0.91; 1.0,1.0">
                                          <p:stCondLst>
                                            <p:cond delay="0"/>
                                          </p:stCondLst>
                                        </p:cTn>
                                        <p:tgtEl>
                                          <p:spTgt spid="2">
                                            <p:txEl>
                                              <p:pRg st="11" end="11"/>
                                            </p:txEl>
                                          </p:spTgt>
                                        </p:tgtEl>
                                        <p:attrNameLst>
                                          <p:attrName>ppt_x</p:attrName>
                                        </p:attrNameLst>
                                      </p:cBhvr>
                                      <p:tavLst>
                                        <p:tav tm="0">
                                          <p:val>
                                            <p:strVal val="#ppt_x-0.25"/>
                                          </p:val>
                                        </p:tav>
                                        <p:tav tm="100000">
                                          <p:val>
                                            <p:strVal val="#ppt_x"/>
                                          </p:val>
                                        </p:tav>
                                      </p:tavLst>
                                    </p:anim>
                                    <p:anim calcmode="lin" valueType="num">
                                      <p:cBhvr>
                                        <p:cTn id="198" dur="178">
                                          <p:stCondLst>
                                            <p:cond delay="1822"/>
                                          </p:stCondLst>
                                        </p:cTn>
                                        <p:tgtEl>
                                          <p:spTgt spid="2">
                                            <p:txEl>
                                              <p:pRg st="11" end="11"/>
                                            </p:txEl>
                                          </p:spTgt>
                                        </p:tgtEl>
                                        <p:attrNameLst>
                                          <p:attrName>ppt_x</p:attrName>
                                        </p:attrNameLst>
                                      </p:cBhvr>
                                      <p:tavLst>
                                        <p:tav tm="0">
                                          <p:val>
                                            <p:strVal val="ppt_x"/>
                                          </p:val>
                                        </p:tav>
                                        <p:tav tm="100000">
                                          <p:val>
                                            <p:strVal val="ppt_x"/>
                                          </p:val>
                                        </p:tav>
                                      </p:tavLst>
                                    </p:anim>
                                    <p:anim calcmode="lin" valueType="num">
                                      <p:cBhvr>
                                        <p:cTn id="199" dur="664" tmFilter="0.0,0.0; 0.25,0.07; 0.50,0.2; 0.75,0.467; 1.0,1.0">
                                          <p:stCondLst>
                                            <p:cond delay="0"/>
                                          </p:stCondLst>
                                        </p:cTn>
                                        <p:tgtEl>
                                          <p:spTgt spid="2">
                                            <p:txEl>
                                              <p:pRg st="11" end="11"/>
                                            </p:txEl>
                                          </p:spTgt>
                                        </p:tgtEl>
                                        <p:attrNameLst>
                                          <p:attrName>ppt_y</p:attrName>
                                        </p:attrNameLst>
                                      </p:cBhvr>
                                      <p:tavLst>
                                        <p:tav tm="0" fmla="#ppt_y-sin(pi*$)/3">
                                          <p:val>
                                            <p:fltVal val="0.5"/>
                                          </p:val>
                                        </p:tav>
                                        <p:tav tm="100000">
                                          <p:val>
                                            <p:fltVal val="1"/>
                                          </p:val>
                                        </p:tav>
                                      </p:tavLst>
                                    </p:anim>
                                    <p:anim calcmode="lin" valueType="num">
                                      <p:cBhvr>
                                        <p:cTn id="200" dur="664" tmFilter="0.0,0.0; 0.125,0.2665; 0.25,0.4; 0.375,0.465; 0.5,0.5; 0.625,0.535; 0.75,0.6; 0.875,0.7335; 1.0,1.0">
                                          <p:stCondLst>
                                            <p:cond delay="664"/>
                                          </p:stCondLst>
                                        </p:cTn>
                                        <p:tgtEl>
                                          <p:spTgt spid="2">
                                            <p:txEl>
                                              <p:pRg st="11" end="11"/>
                                            </p:txEl>
                                          </p:spTgt>
                                        </p:tgtEl>
                                        <p:attrNameLst>
                                          <p:attrName>ppt_y</p:attrName>
                                        </p:attrNameLst>
                                      </p:cBhvr>
                                      <p:tavLst>
                                        <p:tav tm="0" fmla="#ppt_y-sin(pi*$)/9">
                                          <p:val>
                                            <p:fltVal val="0"/>
                                          </p:val>
                                        </p:tav>
                                        <p:tav tm="100000">
                                          <p:val>
                                            <p:fltVal val="1"/>
                                          </p:val>
                                        </p:tav>
                                      </p:tavLst>
                                    </p:anim>
                                    <p:anim calcmode="lin" valueType="num">
                                      <p:cBhvr>
                                        <p:cTn id="201" dur="332" tmFilter="0.0,0.0; 0.125,0.2665; 0.25,0.4; 0.375,0.465; 0.5,0.5; 0.625,0.535; 0.75,0.6; 0.875,0.7335; 1.0,1.0">
                                          <p:stCondLst>
                                            <p:cond delay="1324"/>
                                          </p:stCondLst>
                                        </p:cTn>
                                        <p:tgtEl>
                                          <p:spTgt spid="2">
                                            <p:txEl>
                                              <p:pRg st="11" end="11"/>
                                            </p:txEl>
                                          </p:spTgt>
                                        </p:tgtEl>
                                        <p:attrNameLst>
                                          <p:attrName>ppt_y</p:attrName>
                                        </p:attrNameLst>
                                      </p:cBhvr>
                                      <p:tavLst>
                                        <p:tav tm="0" fmla="#ppt_y-sin(pi*$)/27">
                                          <p:val>
                                            <p:fltVal val="0"/>
                                          </p:val>
                                        </p:tav>
                                        <p:tav tm="100000">
                                          <p:val>
                                            <p:fltVal val="1"/>
                                          </p:val>
                                        </p:tav>
                                      </p:tavLst>
                                    </p:anim>
                                    <p:anim calcmode="lin" valueType="num">
                                      <p:cBhvr>
                                        <p:cTn id="202" dur="164" tmFilter="0.0,0.0; 0.125,0.2665; 0.25,0.4; 0.375,0.465; 0.5,0.5; 0.625,0.535; 0.75,0.6; 0.875,0.7335; 1.0,1.0">
                                          <p:stCondLst>
                                            <p:cond delay="1656"/>
                                          </p:stCondLst>
                                        </p:cTn>
                                        <p:tgtEl>
                                          <p:spTgt spid="2">
                                            <p:txEl>
                                              <p:pRg st="11" end="11"/>
                                            </p:txEl>
                                          </p:spTgt>
                                        </p:tgtEl>
                                        <p:attrNameLst>
                                          <p:attrName>ppt_y</p:attrName>
                                        </p:attrNameLst>
                                      </p:cBhvr>
                                      <p:tavLst>
                                        <p:tav tm="0" fmla="#ppt_y-sin(pi*$)/81">
                                          <p:val>
                                            <p:fltVal val="0"/>
                                          </p:val>
                                        </p:tav>
                                        <p:tav tm="100000">
                                          <p:val>
                                            <p:fltVal val="1"/>
                                          </p:val>
                                        </p:tav>
                                      </p:tavLst>
                                    </p:anim>
                                    <p:animScale>
                                      <p:cBhvr>
                                        <p:cTn id="203" dur="26">
                                          <p:stCondLst>
                                            <p:cond delay="650"/>
                                          </p:stCondLst>
                                        </p:cTn>
                                        <p:tgtEl>
                                          <p:spTgt spid="2">
                                            <p:txEl>
                                              <p:pRg st="11" end="11"/>
                                            </p:txEl>
                                          </p:spTgt>
                                        </p:tgtEl>
                                      </p:cBhvr>
                                      <p:to x="100000" y="60000"/>
                                    </p:animScale>
                                    <p:animScale>
                                      <p:cBhvr>
                                        <p:cTn id="204" dur="166" decel="50000">
                                          <p:stCondLst>
                                            <p:cond delay="676"/>
                                          </p:stCondLst>
                                        </p:cTn>
                                        <p:tgtEl>
                                          <p:spTgt spid="2">
                                            <p:txEl>
                                              <p:pRg st="11" end="11"/>
                                            </p:txEl>
                                          </p:spTgt>
                                        </p:tgtEl>
                                      </p:cBhvr>
                                      <p:to x="100000" y="100000"/>
                                    </p:animScale>
                                    <p:animScale>
                                      <p:cBhvr>
                                        <p:cTn id="205" dur="26">
                                          <p:stCondLst>
                                            <p:cond delay="1312"/>
                                          </p:stCondLst>
                                        </p:cTn>
                                        <p:tgtEl>
                                          <p:spTgt spid="2">
                                            <p:txEl>
                                              <p:pRg st="11" end="11"/>
                                            </p:txEl>
                                          </p:spTgt>
                                        </p:tgtEl>
                                      </p:cBhvr>
                                      <p:to x="100000" y="80000"/>
                                    </p:animScale>
                                    <p:animScale>
                                      <p:cBhvr>
                                        <p:cTn id="206" dur="166" decel="50000">
                                          <p:stCondLst>
                                            <p:cond delay="1338"/>
                                          </p:stCondLst>
                                        </p:cTn>
                                        <p:tgtEl>
                                          <p:spTgt spid="2">
                                            <p:txEl>
                                              <p:pRg st="11" end="11"/>
                                            </p:txEl>
                                          </p:spTgt>
                                        </p:tgtEl>
                                      </p:cBhvr>
                                      <p:to x="100000" y="100000"/>
                                    </p:animScale>
                                    <p:animScale>
                                      <p:cBhvr>
                                        <p:cTn id="207" dur="26">
                                          <p:stCondLst>
                                            <p:cond delay="1642"/>
                                          </p:stCondLst>
                                        </p:cTn>
                                        <p:tgtEl>
                                          <p:spTgt spid="2">
                                            <p:txEl>
                                              <p:pRg st="11" end="11"/>
                                            </p:txEl>
                                          </p:spTgt>
                                        </p:tgtEl>
                                      </p:cBhvr>
                                      <p:to x="100000" y="90000"/>
                                    </p:animScale>
                                    <p:animScale>
                                      <p:cBhvr>
                                        <p:cTn id="208" dur="166" decel="50000">
                                          <p:stCondLst>
                                            <p:cond delay="1668"/>
                                          </p:stCondLst>
                                        </p:cTn>
                                        <p:tgtEl>
                                          <p:spTgt spid="2">
                                            <p:txEl>
                                              <p:pRg st="11" end="11"/>
                                            </p:txEl>
                                          </p:spTgt>
                                        </p:tgtEl>
                                      </p:cBhvr>
                                      <p:to x="100000" y="100000"/>
                                    </p:animScale>
                                    <p:animScale>
                                      <p:cBhvr>
                                        <p:cTn id="209" dur="26">
                                          <p:stCondLst>
                                            <p:cond delay="1808"/>
                                          </p:stCondLst>
                                        </p:cTn>
                                        <p:tgtEl>
                                          <p:spTgt spid="2">
                                            <p:txEl>
                                              <p:pRg st="11" end="11"/>
                                            </p:txEl>
                                          </p:spTgt>
                                        </p:tgtEl>
                                      </p:cBhvr>
                                      <p:to x="100000" y="95000"/>
                                    </p:animScale>
                                    <p:animScale>
                                      <p:cBhvr>
                                        <p:cTn id="210" dur="166" decel="50000">
                                          <p:stCondLst>
                                            <p:cond delay="1834"/>
                                          </p:stCondLst>
                                        </p:cTn>
                                        <p:tgtEl>
                                          <p:spTgt spid="2">
                                            <p:txEl>
                                              <p:pRg st="11" end="11"/>
                                            </p:txEl>
                                          </p:spTgt>
                                        </p:tgtEl>
                                      </p:cBhvr>
                                      <p:to x="100000" y="100000"/>
                                    </p:animScale>
                                    <p:animEffect transition="in" filter="wipe(down)">
                                      <p:cBhvr>
                                        <p:cTn id="211" dur="580"/>
                                        <p:tgtEl>
                                          <p:spTgt spid="2">
                                            <p:txEl>
                                              <p:pRg st="11" end="11"/>
                                            </p:txEl>
                                          </p:spTgt>
                                        </p:tgtEl>
                                      </p:cBhvr>
                                    </p:animEffect>
                                  </p:childTnLst>
                                </p:cTn>
                              </p:par>
                            </p:childTnLst>
                          </p:cTn>
                        </p:par>
                      </p:childTnLst>
                    </p:cTn>
                  </p:par>
                  <p:par>
                    <p:cTn id="212" fill="hold">
                      <p:stCondLst>
                        <p:cond delay="indefinite"/>
                      </p:stCondLst>
                      <p:childTnLst>
                        <p:par>
                          <p:cTn id="213" fill="hold">
                            <p:stCondLst>
                              <p:cond delay="0"/>
                            </p:stCondLst>
                            <p:childTnLst>
                              <p:par>
                                <p:cTn id="214" presetID="26" presetClass="entr" presetSubtype="0" fill="hold" grpId="11" nodeType="clickEffect">
                                  <p:stCondLst>
                                    <p:cond delay="0"/>
                                  </p:stCondLst>
                                  <p:childTnLst>
                                    <p:set>
                                      <p:cBhvr>
                                        <p:cTn id="215" dur="1" fill="hold">
                                          <p:stCondLst>
                                            <p:cond delay="0"/>
                                          </p:stCondLst>
                                        </p:cTn>
                                        <p:tgtEl>
                                          <p:spTgt spid="2">
                                            <p:txEl>
                                              <p:pRg st="12" end="12"/>
                                            </p:txEl>
                                          </p:spTgt>
                                        </p:tgtEl>
                                        <p:attrNameLst>
                                          <p:attrName>style.visibility</p:attrName>
                                        </p:attrNameLst>
                                      </p:cBhvr>
                                      <p:to>
                                        <p:strVal val="visible"/>
                                      </p:to>
                                    </p:set>
                                    <p:anim calcmode="lin" valueType="num">
                                      <p:cBhvr>
                                        <p:cTn id="216" dur="1822" tmFilter="0,0; 0.14,0.36; 0.43,0.73; 0.71,0.91; 1.0,1.0">
                                          <p:stCondLst>
                                            <p:cond delay="0"/>
                                          </p:stCondLst>
                                        </p:cTn>
                                        <p:tgtEl>
                                          <p:spTgt spid="2">
                                            <p:txEl>
                                              <p:pRg st="12" end="12"/>
                                            </p:txEl>
                                          </p:spTgt>
                                        </p:tgtEl>
                                        <p:attrNameLst>
                                          <p:attrName>ppt_x</p:attrName>
                                        </p:attrNameLst>
                                      </p:cBhvr>
                                      <p:tavLst>
                                        <p:tav tm="0">
                                          <p:val>
                                            <p:strVal val="#ppt_x-0.25"/>
                                          </p:val>
                                        </p:tav>
                                        <p:tav tm="100000">
                                          <p:val>
                                            <p:strVal val="#ppt_x"/>
                                          </p:val>
                                        </p:tav>
                                      </p:tavLst>
                                    </p:anim>
                                    <p:anim calcmode="lin" valueType="num">
                                      <p:cBhvr>
                                        <p:cTn id="217" dur="178">
                                          <p:stCondLst>
                                            <p:cond delay="1822"/>
                                          </p:stCondLst>
                                        </p:cTn>
                                        <p:tgtEl>
                                          <p:spTgt spid="2">
                                            <p:txEl>
                                              <p:pRg st="12" end="12"/>
                                            </p:txEl>
                                          </p:spTgt>
                                        </p:tgtEl>
                                        <p:attrNameLst>
                                          <p:attrName>ppt_x</p:attrName>
                                        </p:attrNameLst>
                                      </p:cBhvr>
                                      <p:tavLst>
                                        <p:tav tm="0">
                                          <p:val>
                                            <p:strVal val="ppt_x"/>
                                          </p:val>
                                        </p:tav>
                                        <p:tav tm="100000">
                                          <p:val>
                                            <p:strVal val="ppt_x"/>
                                          </p:val>
                                        </p:tav>
                                      </p:tavLst>
                                    </p:anim>
                                    <p:anim calcmode="lin" valueType="num">
                                      <p:cBhvr>
                                        <p:cTn id="218" dur="664" tmFilter="0.0,0.0; 0.25,0.07; 0.50,0.2; 0.75,0.467; 1.0,1.0">
                                          <p:stCondLst>
                                            <p:cond delay="0"/>
                                          </p:stCondLst>
                                        </p:cTn>
                                        <p:tgtEl>
                                          <p:spTgt spid="2">
                                            <p:txEl>
                                              <p:pRg st="12" end="12"/>
                                            </p:txEl>
                                          </p:spTgt>
                                        </p:tgtEl>
                                        <p:attrNameLst>
                                          <p:attrName>ppt_y</p:attrName>
                                        </p:attrNameLst>
                                      </p:cBhvr>
                                      <p:tavLst>
                                        <p:tav tm="0" fmla="#ppt_y-sin(pi*$)/3">
                                          <p:val>
                                            <p:fltVal val="0.5"/>
                                          </p:val>
                                        </p:tav>
                                        <p:tav tm="100000">
                                          <p:val>
                                            <p:fltVal val="1"/>
                                          </p:val>
                                        </p:tav>
                                      </p:tavLst>
                                    </p:anim>
                                    <p:anim calcmode="lin" valueType="num">
                                      <p:cBhvr>
                                        <p:cTn id="219" dur="664" tmFilter="0.0,0.0; 0.125,0.2665; 0.25,0.4; 0.375,0.465; 0.5,0.5; 0.625,0.535; 0.75,0.6; 0.875,0.7335; 1.0,1.0">
                                          <p:stCondLst>
                                            <p:cond delay="664"/>
                                          </p:stCondLst>
                                        </p:cTn>
                                        <p:tgtEl>
                                          <p:spTgt spid="2">
                                            <p:txEl>
                                              <p:pRg st="12" end="12"/>
                                            </p:txEl>
                                          </p:spTgt>
                                        </p:tgtEl>
                                        <p:attrNameLst>
                                          <p:attrName>ppt_y</p:attrName>
                                        </p:attrNameLst>
                                      </p:cBhvr>
                                      <p:tavLst>
                                        <p:tav tm="0" fmla="#ppt_y-sin(pi*$)/9">
                                          <p:val>
                                            <p:fltVal val="0"/>
                                          </p:val>
                                        </p:tav>
                                        <p:tav tm="100000">
                                          <p:val>
                                            <p:fltVal val="1"/>
                                          </p:val>
                                        </p:tav>
                                      </p:tavLst>
                                    </p:anim>
                                    <p:anim calcmode="lin" valueType="num">
                                      <p:cBhvr>
                                        <p:cTn id="220" dur="332" tmFilter="0.0,0.0; 0.125,0.2665; 0.25,0.4; 0.375,0.465; 0.5,0.5; 0.625,0.535; 0.75,0.6; 0.875,0.7335; 1.0,1.0">
                                          <p:stCondLst>
                                            <p:cond delay="1324"/>
                                          </p:stCondLst>
                                        </p:cTn>
                                        <p:tgtEl>
                                          <p:spTgt spid="2">
                                            <p:txEl>
                                              <p:pRg st="12" end="12"/>
                                            </p:txEl>
                                          </p:spTgt>
                                        </p:tgtEl>
                                        <p:attrNameLst>
                                          <p:attrName>ppt_y</p:attrName>
                                        </p:attrNameLst>
                                      </p:cBhvr>
                                      <p:tavLst>
                                        <p:tav tm="0" fmla="#ppt_y-sin(pi*$)/27">
                                          <p:val>
                                            <p:fltVal val="0"/>
                                          </p:val>
                                        </p:tav>
                                        <p:tav tm="100000">
                                          <p:val>
                                            <p:fltVal val="1"/>
                                          </p:val>
                                        </p:tav>
                                      </p:tavLst>
                                    </p:anim>
                                    <p:anim calcmode="lin" valueType="num">
                                      <p:cBhvr>
                                        <p:cTn id="221" dur="164" tmFilter="0.0,0.0; 0.125,0.2665; 0.25,0.4; 0.375,0.465; 0.5,0.5; 0.625,0.535; 0.75,0.6; 0.875,0.7335; 1.0,1.0">
                                          <p:stCondLst>
                                            <p:cond delay="1656"/>
                                          </p:stCondLst>
                                        </p:cTn>
                                        <p:tgtEl>
                                          <p:spTgt spid="2">
                                            <p:txEl>
                                              <p:pRg st="12" end="12"/>
                                            </p:txEl>
                                          </p:spTgt>
                                        </p:tgtEl>
                                        <p:attrNameLst>
                                          <p:attrName>ppt_y</p:attrName>
                                        </p:attrNameLst>
                                      </p:cBhvr>
                                      <p:tavLst>
                                        <p:tav tm="0" fmla="#ppt_y-sin(pi*$)/81">
                                          <p:val>
                                            <p:fltVal val="0"/>
                                          </p:val>
                                        </p:tav>
                                        <p:tav tm="100000">
                                          <p:val>
                                            <p:fltVal val="1"/>
                                          </p:val>
                                        </p:tav>
                                      </p:tavLst>
                                    </p:anim>
                                    <p:animScale>
                                      <p:cBhvr>
                                        <p:cTn id="222" dur="26">
                                          <p:stCondLst>
                                            <p:cond delay="650"/>
                                          </p:stCondLst>
                                        </p:cTn>
                                        <p:tgtEl>
                                          <p:spTgt spid="2">
                                            <p:txEl>
                                              <p:pRg st="12" end="12"/>
                                            </p:txEl>
                                          </p:spTgt>
                                        </p:tgtEl>
                                      </p:cBhvr>
                                      <p:to x="100000" y="60000"/>
                                    </p:animScale>
                                    <p:animScale>
                                      <p:cBhvr>
                                        <p:cTn id="223" dur="166" decel="50000">
                                          <p:stCondLst>
                                            <p:cond delay="676"/>
                                          </p:stCondLst>
                                        </p:cTn>
                                        <p:tgtEl>
                                          <p:spTgt spid="2">
                                            <p:txEl>
                                              <p:pRg st="12" end="12"/>
                                            </p:txEl>
                                          </p:spTgt>
                                        </p:tgtEl>
                                      </p:cBhvr>
                                      <p:to x="100000" y="100000"/>
                                    </p:animScale>
                                    <p:animScale>
                                      <p:cBhvr>
                                        <p:cTn id="224" dur="26">
                                          <p:stCondLst>
                                            <p:cond delay="1312"/>
                                          </p:stCondLst>
                                        </p:cTn>
                                        <p:tgtEl>
                                          <p:spTgt spid="2">
                                            <p:txEl>
                                              <p:pRg st="12" end="12"/>
                                            </p:txEl>
                                          </p:spTgt>
                                        </p:tgtEl>
                                      </p:cBhvr>
                                      <p:to x="100000" y="80000"/>
                                    </p:animScale>
                                    <p:animScale>
                                      <p:cBhvr>
                                        <p:cTn id="225" dur="166" decel="50000">
                                          <p:stCondLst>
                                            <p:cond delay="1338"/>
                                          </p:stCondLst>
                                        </p:cTn>
                                        <p:tgtEl>
                                          <p:spTgt spid="2">
                                            <p:txEl>
                                              <p:pRg st="12" end="12"/>
                                            </p:txEl>
                                          </p:spTgt>
                                        </p:tgtEl>
                                      </p:cBhvr>
                                      <p:to x="100000" y="100000"/>
                                    </p:animScale>
                                    <p:animScale>
                                      <p:cBhvr>
                                        <p:cTn id="226" dur="26">
                                          <p:stCondLst>
                                            <p:cond delay="1642"/>
                                          </p:stCondLst>
                                        </p:cTn>
                                        <p:tgtEl>
                                          <p:spTgt spid="2">
                                            <p:txEl>
                                              <p:pRg st="12" end="12"/>
                                            </p:txEl>
                                          </p:spTgt>
                                        </p:tgtEl>
                                      </p:cBhvr>
                                      <p:to x="100000" y="90000"/>
                                    </p:animScale>
                                    <p:animScale>
                                      <p:cBhvr>
                                        <p:cTn id="227" dur="166" decel="50000">
                                          <p:stCondLst>
                                            <p:cond delay="1668"/>
                                          </p:stCondLst>
                                        </p:cTn>
                                        <p:tgtEl>
                                          <p:spTgt spid="2">
                                            <p:txEl>
                                              <p:pRg st="12" end="12"/>
                                            </p:txEl>
                                          </p:spTgt>
                                        </p:tgtEl>
                                      </p:cBhvr>
                                      <p:to x="100000" y="100000"/>
                                    </p:animScale>
                                    <p:animScale>
                                      <p:cBhvr>
                                        <p:cTn id="228" dur="26">
                                          <p:stCondLst>
                                            <p:cond delay="1808"/>
                                          </p:stCondLst>
                                        </p:cTn>
                                        <p:tgtEl>
                                          <p:spTgt spid="2">
                                            <p:txEl>
                                              <p:pRg st="12" end="12"/>
                                            </p:txEl>
                                          </p:spTgt>
                                        </p:tgtEl>
                                      </p:cBhvr>
                                      <p:to x="100000" y="95000"/>
                                    </p:animScale>
                                    <p:animScale>
                                      <p:cBhvr>
                                        <p:cTn id="229" dur="166" decel="50000">
                                          <p:stCondLst>
                                            <p:cond delay="1834"/>
                                          </p:stCondLst>
                                        </p:cTn>
                                        <p:tgtEl>
                                          <p:spTgt spid="2">
                                            <p:txEl>
                                              <p:pRg st="12" end="12"/>
                                            </p:txEl>
                                          </p:spTgt>
                                        </p:tgtEl>
                                      </p:cBhvr>
                                      <p:to x="100000" y="100000"/>
                                    </p:animScale>
                                    <p:animEffect transition="in" filter="wipe(down)">
                                      <p:cBhvr>
                                        <p:cTn id="230" dur="580"/>
                                        <p:tgtEl>
                                          <p:spTgt spid="2">
                                            <p:txEl>
                                              <p:pRg st="12" end="12"/>
                                            </p:txEl>
                                          </p:spTgt>
                                        </p:tgtEl>
                                      </p:cBhvr>
                                    </p:animEffect>
                                  </p:childTnLst>
                                </p:cTn>
                              </p:par>
                            </p:childTnLst>
                          </p:cTn>
                        </p:par>
                      </p:childTnLst>
                    </p:cTn>
                  </p:par>
                  <p:par>
                    <p:cTn id="231" fill="hold">
                      <p:stCondLst>
                        <p:cond delay="indefinite"/>
                      </p:stCondLst>
                      <p:childTnLst>
                        <p:par>
                          <p:cTn id="232" fill="hold">
                            <p:stCondLst>
                              <p:cond delay="0"/>
                            </p:stCondLst>
                            <p:childTnLst>
                              <p:par>
                                <p:cTn id="233" presetID="26" presetClass="entr" presetSubtype="0" fill="hold" grpId="12" nodeType="clickEffect">
                                  <p:stCondLst>
                                    <p:cond delay="0"/>
                                  </p:stCondLst>
                                  <p:childTnLst>
                                    <p:set>
                                      <p:cBhvr>
                                        <p:cTn id="234" dur="1" fill="hold">
                                          <p:stCondLst>
                                            <p:cond delay="0"/>
                                          </p:stCondLst>
                                        </p:cTn>
                                        <p:tgtEl>
                                          <p:spTgt spid="2">
                                            <p:txEl>
                                              <p:pRg st="13" end="13"/>
                                            </p:txEl>
                                          </p:spTgt>
                                        </p:tgtEl>
                                        <p:attrNameLst>
                                          <p:attrName>style.visibility</p:attrName>
                                        </p:attrNameLst>
                                      </p:cBhvr>
                                      <p:to>
                                        <p:strVal val="visible"/>
                                      </p:to>
                                    </p:set>
                                    <p:anim calcmode="lin" valueType="num">
                                      <p:cBhvr>
                                        <p:cTn id="235" dur="1822" tmFilter="0,0; 0.14,0.36; 0.43,0.73; 0.71,0.91; 1.0,1.0">
                                          <p:stCondLst>
                                            <p:cond delay="0"/>
                                          </p:stCondLst>
                                        </p:cTn>
                                        <p:tgtEl>
                                          <p:spTgt spid="2">
                                            <p:txEl>
                                              <p:pRg st="13" end="13"/>
                                            </p:txEl>
                                          </p:spTgt>
                                        </p:tgtEl>
                                        <p:attrNameLst>
                                          <p:attrName>ppt_x</p:attrName>
                                        </p:attrNameLst>
                                      </p:cBhvr>
                                      <p:tavLst>
                                        <p:tav tm="0">
                                          <p:val>
                                            <p:strVal val="#ppt_x-0.25"/>
                                          </p:val>
                                        </p:tav>
                                        <p:tav tm="100000">
                                          <p:val>
                                            <p:strVal val="#ppt_x"/>
                                          </p:val>
                                        </p:tav>
                                      </p:tavLst>
                                    </p:anim>
                                    <p:anim calcmode="lin" valueType="num">
                                      <p:cBhvr>
                                        <p:cTn id="236" dur="178">
                                          <p:stCondLst>
                                            <p:cond delay="1822"/>
                                          </p:stCondLst>
                                        </p:cTn>
                                        <p:tgtEl>
                                          <p:spTgt spid="2">
                                            <p:txEl>
                                              <p:pRg st="13" end="13"/>
                                            </p:txEl>
                                          </p:spTgt>
                                        </p:tgtEl>
                                        <p:attrNameLst>
                                          <p:attrName>ppt_x</p:attrName>
                                        </p:attrNameLst>
                                      </p:cBhvr>
                                      <p:tavLst>
                                        <p:tav tm="0">
                                          <p:val>
                                            <p:strVal val="ppt_x"/>
                                          </p:val>
                                        </p:tav>
                                        <p:tav tm="100000">
                                          <p:val>
                                            <p:strVal val="ppt_x"/>
                                          </p:val>
                                        </p:tav>
                                      </p:tavLst>
                                    </p:anim>
                                    <p:anim calcmode="lin" valueType="num">
                                      <p:cBhvr>
                                        <p:cTn id="237" dur="664" tmFilter="0.0,0.0; 0.25,0.07; 0.50,0.2; 0.75,0.467; 1.0,1.0">
                                          <p:stCondLst>
                                            <p:cond delay="0"/>
                                          </p:stCondLst>
                                        </p:cTn>
                                        <p:tgtEl>
                                          <p:spTgt spid="2">
                                            <p:txEl>
                                              <p:pRg st="13" end="13"/>
                                            </p:txEl>
                                          </p:spTgt>
                                        </p:tgtEl>
                                        <p:attrNameLst>
                                          <p:attrName>ppt_y</p:attrName>
                                        </p:attrNameLst>
                                      </p:cBhvr>
                                      <p:tavLst>
                                        <p:tav tm="0" fmla="#ppt_y-sin(pi*$)/3">
                                          <p:val>
                                            <p:fltVal val="0.5"/>
                                          </p:val>
                                        </p:tav>
                                        <p:tav tm="100000">
                                          <p:val>
                                            <p:fltVal val="1"/>
                                          </p:val>
                                        </p:tav>
                                      </p:tavLst>
                                    </p:anim>
                                    <p:anim calcmode="lin" valueType="num">
                                      <p:cBhvr>
                                        <p:cTn id="238" dur="664" tmFilter="0.0,0.0; 0.125,0.2665; 0.25,0.4; 0.375,0.465; 0.5,0.5; 0.625,0.535; 0.75,0.6; 0.875,0.7335; 1.0,1.0">
                                          <p:stCondLst>
                                            <p:cond delay="664"/>
                                          </p:stCondLst>
                                        </p:cTn>
                                        <p:tgtEl>
                                          <p:spTgt spid="2">
                                            <p:txEl>
                                              <p:pRg st="13" end="13"/>
                                            </p:txEl>
                                          </p:spTgt>
                                        </p:tgtEl>
                                        <p:attrNameLst>
                                          <p:attrName>ppt_y</p:attrName>
                                        </p:attrNameLst>
                                      </p:cBhvr>
                                      <p:tavLst>
                                        <p:tav tm="0" fmla="#ppt_y-sin(pi*$)/9">
                                          <p:val>
                                            <p:fltVal val="0"/>
                                          </p:val>
                                        </p:tav>
                                        <p:tav tm="100000">
                                          <p:val>
                                            <p:fltVal val="1"/>
                                          </p:val>
                                        </p:tav>
                                      </p:tavLst>
                                    </p:anim>
                                    <p:anim calcmode="lin" valueType="num">
                                      <p:cBhvr>
                                        <p:cTn id="239" dur="332" tmFilter="0.0,0.0; 0.125,0.2665; 0.25,0.4; 0.375,0.465; 0.5,0.5; 0.625,0.535; 0.75,0.6; 0.875,0.7335; 1.0,1.0">
                                          <p:stCondLst>
                                            <p:cond delay="1324"/>
                                          </p:stCondLst>
                                        </p:cTn>
                                        <p:tgtEl>
                                          <p:spTgt spid="2">
                                            <p:txEl>
                                              <p:pRg st="13" end="13"/>
                                            </p:txEl>
                                          </p:spTgt>
                                        </p:tgtEl>
                                        <p:attrNameLst>
                                          <p:attrName>ppt_y</p:attrName>
                                        </p:attrNameLst>
                                      </p:cBhvr>
                                      <p:tavLst>
                                        <p:tav tm="0" fmla="#ppt_y-sin(pi*$)/27">
                                          <p:val>
                                            <p:fltVal val="0"/>
                                          </p:val>
                                        </p:tav>
                                        <p:tav tm="100000">
                                          <p:val>
                                            <p:fltVal val="1"/>
                                          </p:val>
                                        </p:tav>
                                      </p:tavLst>
                                    </p:anim>
                                    <p:anim calcmode="lin" valueType="num">
                                      <p:cBhvr>
                                        <p:cTn id="240" dur="164" tmFilter="0.0,0.0; 0.125,0.2665; 0.25,0.4; 0.375,0.465; 0.5,0.5; 0.625,0.535; 0.75,0.6; 0.875,0.7335; 1.0,1.0">
                                          <p:stCondLst>
                                            <p:cond delay="1656"/>
                                          </p:stCondLst>
                                        </p:cTn>
                                        <p:tgtEl>
                                          <p:spTgt spid="2">
                                            <p:txEl>
                                              <p:pRg st="13" end="13"/>
                                            </p:txEl>
                                          </p:spTgt>
                                        </p:tgtEl>
                                        <p:attrNameLst>
                                          <p:attrName>ppt_y</p:attrName>
                                        </p:attrNameLst>
                                      </p:cBhvr>
                                      <p:tavLst>
                                        <p:tav tm="0" fmla="#ppt_y-sin(pi*$)/81">
                                          <p:val>
                                            <p:fltVal val="0"/>
                                          </p:val>
                                        </p:tav>
                                        <p:tav tm="100000">
                                          <p:val>
                                            <p:fltVal val="1"/>
                                          </p:val>
                                        </p:tav>
                                      </p:tavLst>
                                    </p:anim>
                                    <p:animScale>
                                      <p:cBhvr>
                                        <p:cTn id="241" dur="26">
                                          <p:stCondLst>
                                            <p:cond delay="650"/>
                                          </p:stCondLst>
                                        </p:cTn>
                                        <p:tgtEl>
                                          <p:spTgt spid="2">
                                            <p:txEl>
                                              <p:pRg st="13" end="13"/>
                                            </p:txEl>
                                          </p:spTgt>
                                        </p:tgtEl>
                                      </p:cBhvr>
                                      <p:to x="100000" y="60000"/>
                                    </p:animScale>
                                    <p:animScale>
                                      <p:cBhvr>
                                        <p:cTn id="242" dur="166" decel="50000">
                                          <p:stCondLst>
                                            <p:cond delay="676"/>
                                          </p:stCondLst>
                                        </p:cTn>
                                        <p:tgtEl>
                                          <p:spTgt spid="2">
                                            <p:txEl>
                                              <p:pRg st="13" end="13"/>
                                            </p:txEl>
                                          </p:spTgt>
                                        </p:tgtEl>
                                      </p:cBhvr>
                                      <p:to x="100000" y="100000"/>
                                    </p:animScale>
                                    <p:animScale>
                                      <p:cBhvr>
                                        <p:cTn id="243" dur="26">
                                          <p:stCondLst>
                                            <p:cond delay="1312"/>
                                          </p:stCondLst>
                                        </p:cTn>
                                        <p:tgtEl>
                                          <p:spTgt spid="2">
                                            <p:txEl>
                                              <p:pRg st="13" end="13"/>
                                            </p:txEl>
                                          </p:spTgt>
                                        </p:tgtEl>
                                      </p:cBhvr>
                                      <p:to x="100000" y="80000"/>
                                    </p:animScale>
                                    <p:animScale>
                                      <p:cBhvr>
                                        <p:cTn id="244" dur="166" decel="50000">
                                          <p:stCondLst>
                                            <p:cond delay="1338"/>
                                          </p:stCondLst>
                                        </p:cTn>
                                        <p:tgtEl>
                                          <p:spTgt spid="2">
                                            <p:txEl>
                                              <p:pRg st="13" end="13"/>
                                            </p:txEl>
                                          </p:spTgt>
                                        </p:tgtEl>
                                      </p:cBhvr>
                                      <p:to x="100000" y="100000"/>
                                    </p:animScale>
                                    <p:animScale>
                                      <p:cBhvr>
                                        <p:cTn id="245" dur="26">
                                          <p:stCondLst>
                                            <p:cond delay="1642"/>
                                          </p:stCondLst>
                                        </p:cTn>
                                        <p:tgtEl>
                                          <p:spTgt spid="2">
                                            <p:txEl>
                                              <p:pRg st="13" end="13"/>
                                            </p:txEl>
                                          </p:spTgt>
                                        </p:tgtEl>
                                      </p:cBhvr>
                                      <p:to x="100000" y="90000"/>
                                    </p:animScale>
                                    <p:animScale>
                                      <p:cBhvr>
                                        <p:cTn id="246" dur="166" decel="50000">
                                          <p:stCondLst>
                                            <p:cond delay="1668"/>
                                          </p:stCondLst>
                                        </p:cTn>
                                        <p:tgtEl>
                                          <p:spTgt spid="2">
                                            <p:txEl>
                                              <p:pRg st="13" end="13"/>
                                            </p:txEl>
                                          </p:spTgt>
                                        </p:tgtEl>
                                      </p:cBhvr>
                                      <p:to x="100000" y="100000"/>
                                    </p:animScale>
                                    <p:animScale>
                                      <p:cBhvr>
                                        <p:cTn id="247" dur="26">
                                          <p:stCondLst>
                                            <p:cond delay="1808"/>
                                          </p:stCondLst>
                                        </p:cTn>
                                        <p:tgtEl>
                                          <p:spTgt spid="2">
                                            <p:txEl>
                                              <p:pRg st="13" end="13"/>
                                            </p:txEl>
                                          </p:spTgt>
                                        </p:tgtEl>
                                      </p:cBhvr>
                                      <p:to x="100000" y="95000"/>
                                    </p:animScale>
                                    <p:animScale>
                                      <p:cBhvr>
                                        <p:cTn id="248" dur="166" decel="50000">
                                          <p:stCondLst>
                                            <p:cond delay="1834"/>
                                          </p:stCondLst>
                                        </p:cTn>
                                        <p:tgtEl>
                                          <p:spTgt spid="2">
                                            <p:txEl>
                                              <p:pRg st="13" end="13"/>
                                            </p:txEl>
                                          </p:spTgt>
                                        </p:tgtEl>
                                      </p:cBhvr>
                                      <p:to x="100000" y="100000"/>
                                    </p:animScale>
                                    <p:animEffect transition="in" filter="wipe(down)">
                                      <p:cBhvr>
                                        <p:cTn id="249" dur="580"/>
                                        <p:tgtEl>
                                          <p:spTgt spid="2">
                                            <p:txEl>
                                              <p:pRg st="13" end="13"/>
                                            </p:txEl>
                                          </p:spTgt>
                                        </p:tgtEl>
                                      </p:cBhvr>
                                    </p:animEffect>
                                  </p:childTnLst>
                                </p:cTn>
                              </p:par>
                            </p:childTnLst>
                          </p:cTn>
                        </p:par>
                      </p:childTnLst>
                    </p:cTn>
                  </p:par>
                  <p:par>
                    <p:cTn id="250" fill="hold">
                      <p:stCondLst>
                        <p:cond delay="indefinite"/>
                      </p:stCondLst>
                      <p:childTnLst>
                        <p:par>
                          <p:cTn id="251" fill="hold">
                            <p:stCondLst>
                              <p:cond delay="0"/>
                            </p:stCondLst>
                            <p:childTnLst>
                              <p:par>
                                <p:cTn id="252" presetID="26" presetClass="entr" presetSubtype="0" fill="hold" grpId="13" nodeType="clickEffect">
                                  <p:stCondLst>
                                    <p:cond delay="0"/>
                                  </p:stCondLst>
                                  <p:childTnLst>
                                    <p:set>
                                      <p:cBhvr>
                                        <p:cTn id="253" dur="1" fill="hold">
                                          <p:stCondLst>
                                            <p:cond delay="0"/>
                                          </p:stCondLst>
                                        </p:cTn>
                                        <p:tgtEl>
                                          <p:spTgt spid="2">
                                            <p:txEl>
                                              <p:pRg st="14" end="14"/>
                                            </p:txEl>
                                          </p:spTgt>
                                        </p:tgtEl>
                                        <p:attrNameLst>
                                          <p:attrName>style.visibility</p:attrName>
                                        </p:attrNameLst>
                                      </p:cBhvr>
                                      <p:to>
                                        <p:strVal val="visible"/>
                                      </p:to>
                                    </p:set>
                                    <p:anim calcmode="lin" valueType="num">
                                      <p:cBhvr>
                                        <p:cTn id="254" dur="1822" tmFilter="0,0; 0.14,0.36; 0.43,0.73; 0.71,0.91; 1.0,1.0">
                                          <p:stCondLst>
                                            <p:cond delay="0"/>
                                          </p:stCondLst>
                                        </p:cTn>
                                        <p:tgtEl>
                                          <p:spTgt spid="2">
                                            <p:txEl>
                                              <p:pRg st="14" end="14"/>
                                            </p:txEl>
                                          </p:spTgt>
                                        </p:tgtEl>
                                        <p:attrNameLst>
                                          <p:attrName>ppt_x</p:attrName>
                                        </p:attrNameLst>
                                      </p:cBhvr>
                                      <p:tavLst>
                                        <p:tav tm="0">
                                          <p:val>
                                            <p:strVal val="#ppt_x-0.25"/>
                                          </p:val>
                                        </p:tav>
                                        <p:tav tm="100000">
                                          <p:val>
                                            <p:strVal val="#ppt_x"/>
                                          </p:val>
                                        </p:tav>
                                      </p:tavLst>
                                    </p:anim>
                                    <p:anim calcmode="lin" valueType="num">
                                      <p:cBhvr>
                                        <p:cTn id="255" dur="178">
                                          <p:stCondLst>
                                            <p:cond delay="1822"/>
                                          </p:stCondLst>
                                        </p:cTn>
                                        <p:tgtEl>
                                          <p:spTgt spid="2">
                                            <p:txEl>
                                              <p:pRg st="14" end="14"/>
                                            </p:txEl>
                                          </p:spTgt>
                                        </p:tgtEl>
                                        <p:attrNameLst>
                                          <p:attrName>ppt_x</p:attrName>
                                        </p:attrNameLst>
                                      </p:cBhvr>
                                      <p:tavLst>
                                        <p:tav tm="0">
                                          <p:val>
                                            <p:strVal val="ppt_x"/>
                                          </p:val>
                                        </p:tav>
                                        <p:tav tm="100000">
                                          <p:val>
                                            <p:strVal val="ppt_x"/>
                                          </p:val>
                                        </p:tav>
                                      </p:tavLst>
                                    </p:anim>
                                    <p:anim calcmode="lin" valueType="num">
                                      <p:cBhvr>
                                        <p:cTn id="256" dur="664" tmFilter="0.0,0.0; 0.25,0.07; 0.50,0.2; 0.75,0.467; 1.0,1.0">
                                          <p:stCondLst>
                                            <p:cond delay="0"/>
                                          </p:stCondLst>
                                        </p:cTn>
                                        <p:tgtEl>
                                          <p:spTgt spid="2">
                                            <p:txEl>
                                              <p:pRg st="14" end="14"/>
                                            </p:txEl>
                                          </p:spTgt>
                                        </p:tgtEl>
                                        <p:attrNameLst>
                                          <p:attrName>ppt_y</p:attrName>
                                        </p:attrNameLst>
                                      </p:cBhvr>
                                      <p:tavLst>
                                        <p:tav tm="0" fmla="#ppt_y-sin(pi*$)/3">
                                          <p:val>
                                            <p:fltVal val="0.5"/>
                                          </p:val>
                                        </p:tav>
                                        <p:tav tm="100000">
                                          <p:val>
                                            <p:fltVal val="1"/>
                                          </p:val>
                                        </p:tav>
                                      </p:tavLst>
                                    </p:anim>
                                    <p:anim calcmode="lin" valueType="num">
                                      <p:cBhvr>
                                        <p:cTn id="257" dur="664" tmFilter="0.0,0.0; 0.125,0.2665; 0.25,0.4; 0.375,0.465; 0.5,0.5; 0.625,0.535; 0.75,0.6; 0.875,0.7335; 1.0,1.0">
                                          <p:stCondLst>
                                            <p:cond delay="664"/>
                                          </p:stCondLst>
                                        </p:cTn>
                                        <p:tgtEl>
                                          <p:spTgt spid="2">
                                            <p:txEl>
                                              <p:pRg st="14" end="14"/>
                                            </p:txEl>
                                          </p:spTgt>
                                        </p:tgtEl>
                                        <p:attrNameLst>
                                          <p:attrName>ppt_y</p:attrName>
                                        </p:attrNameLst>
                                      </p:cBhvr>
                                      <p:tavLst>
                                        <p:tav tm="0" fmla="#ppt_y-sin(pi*$)/9">
                                          <p:val>
                                            <p:fltVal val="0"/>
                                          </p:val>
                                        </p:tav>
                                        <p:tav tm="100000">
                                          <p:val>
                                            <p:fltVal val="1"/>
                                          </p:val>
                                        </p:tav>
                                      </p:tavLst>
                                    </p:anim>
                                    <p:anim calcmode="lin" valueType="num">
                                      <p:cBhvr>
                                        <p:cTn id="258" dur="332" tmFilter="0.0,0.0; 0.125,0.2665; 0.25,0.4; 0.375,0.465; 0.5,0.5; 0.625,0.535; 0.75,0.6; 0.875,0.7335; 1.0,1.0">
                                          <p:stCondLst>
                                            <p:cond delay="1324"/>
                                          </p:stCondLst>
                                        </p:cTn>
                                        <p:tgtEl>
                                          <p:spTgt spid="2">
                                            <p:txEl>
                                              <p:pRg st="14" end="14"/>
                                            </p:txEl>
                                          </p:spTgt>
                                        </p:tgtEl>
                                        <p:attrNameLst>
                                          <p:attrName>ppt_y</p:attrName>
                                        </p:attrNameLst>
                                      </p:cBhvr>
                                      <p:tavLst>
                                        <p:tav tm="0" fmla="#ppt_y-sin(pi*$)/27">
                                          <p:val>
                                            <p:fltVal val="0"/>
                                          </p:val>
                                        </p:tav>
                                        <p:tav tm="100000">
                                          <p:val>
                                            <p:fltVal val="1"/>
                                          </p:val>
                                        </p:tav>
                                      </p:tavLst>
                                    </p:anim>
                                    <p:anim calcmode="lin" valueType="num">
                                      <p:cBhvr>
                                        <p:cTn id="259" dur="164" tmFilter="0.0,0.0; 0.125,0.2665; 0.25,0.4; 0.375,0.465; 0.5,0.5; 0.625,0.535; 0.75,0.6; 0.875,0.7335; 1.0,1.0">
                                          <p:stCondLst>
                                            <p:cond delay="1656"/>
                                          </p:stCondLst>
                                        </p:cTn>
                                        <p:tgtEl>
                                          <p:spTgt spid="2">
                                            <p:txEl>
                                              <p:pRg st="14" end="14"/>
                                            </p:txEl>
                                          </p:spTgt>
                                        </p:tgtEl>
                                        <p:attrNameLst>
                                          <p:attrName>ppt_y</p:attrName>
                                        </p:attrNameLst>
                                      </p:cBhvr>
                                      <p:tavLst>
                                        <p:tav tm="0" fmla="#ppt_y-sin(pi*$)/81">
                                          <p:val>
                                            <p:fltVal val="0"/>
                                          </p:val>
                                        </p:tav>
                                        <p:tav tm="100000">
                                          <p:val>
                                            <p:fltVal val="1"/>
                                          </p:val>
                                        </p:tav>
                                      </p:tavLst>
                                    </p:anim>
                                    <p:animScale>
                                      <p:cBhvr>
                                        <p:cTn id="260" dur="26">
                                          <p:stCondLst>
                                            <p:cond delay="650"/>
                                          </p:stCondLst>
                                        </p:cTn>
                                        <p:tgtEl>
                                          <p:spTgt spid="2">
                                            <p:txEl>
                                              <p:pRg st="14" end="14"/>
                                            </p:txEl>
                                          </p:spTgt>
                                        </p:tgtEl>
                                      </p:cBhvr>
                                      <p:to x="100000" y="60000"/>
                                    </p:animScale>
                                    <p:animScale>
                                      <p:cBhvr>
                                        <p:cTn id="261" dur="166" decel="50000">
                                          <p:stCondLst>
                                            <p:cond delay="676"/>
                                          </p:stCondLst>
                                        </p:cTn>
                                        <p:tgtEl>
                                          <p:spTgt spid="2">
                                            <p:txEl>
                                              <p:pRg st="14" end="14"/>
                                            </p:txEl>
                                          </p:spTgt>
                                        </p:tgtEl>
                                      </p:cBhvr>
                                      <p:to x="100000" y="100000"/>
                                    </p:animScale>
                                    <p:animScale>
                                      <p:cBhvr>
                                        <p:cTn id="262" dur="26">
                                          <p:stCondLst>
                                            <p:cond delay="1312"/>
                                          </p:stCondLst>
                                        </p:cTn>
                                        <p:tgtEl>
                                          <p:spTgt spid="2">
                                            <p:txEl>
                                              <p:pRg st="14" end="14"/>
                                            </p:txEl>
                                          </p:spTgt>
                                        </p:tgtEl>
                                      </p:cBhvr>
                                      <p:to x="100000" y="80000"/>
                                    </p:animScale>
                                    <p:animScale>
                                      <p:cBhvr>
                                        <p:cTn id="263" dur="166" decel="50000">
                                          <p:stCondLst>
                                            <p:cond delay="1338"/>
                                          </p:stCondLst>
                                        </p:cTn>
                                        <p:tgtEl>
                                          <p:spTgt spid="2">
                                            <p:txEl>
                                              <p:pRg st="14" end="14"/>
                                            </p:txEl>
                                          </p:spTgt>
                                        </p:tgtEl>
                                      </p:cBhvr>
                                      <p:to x="100000" y="100000"/>
                                    </p:animScale>
                                    <p:animScale>
                                      <p:cBhvr>
                                        <p:cTn id="264" dur="26">
                                          <p:stCondLst>
                                            <p:cond delay="1642"/>
                                          </p:stCondLst>
                                        </p:cTn>
                                        <p:tgtEl>
                                          <p:spTgt spid="2">
                                            <p:txEl>
                                              <p:pRg st="14" end="14"/>
                                            </p:txEl>
                                          </p:spTgt>
                                        </p:tgtEl>
                                      </p:cBhvr>
                                      <p:to x="100000" y="90000"/>
                                    </p:animScale>
                                    <p:animScale>
                                      <p:cBhvr>
                                        <p:cTn id="265" dur="166" decel="50000">
                                          <p:stCondLst>
                                            <p:cond delay="1668"/>
                                          </p:stCondLst>
                                        </p:cTn>
                                        <p:tgtEl>
                                          <p:spTgt spid="2">
                                            <p:txEl>
                                              <p:pRg st="14" end="14"/>
                                            </p:txEl>
                                          </p:spTgt>
                                        </p:tgtEl>
                                      </p:cBhvr>
                                      <p:to x="100000" y="100000"/>
                                    </p:animScale>
                                    <p:animScale>
                                      <p:cBhvr>
                                        <p:cTn id="266" dur="26">
                                          <p:stCondLst>
                                            <p:cond delay="1808"/>
                                          </p:stCondLst>
                                        </p:cTn>
                                        <p:tgtEl>
                                          <p:spTgt spid="2">
                                            <p:txEl>
                                              <p:pRg st="14" end="14"/>
                                            </p:txEl>
                                          </p:spTgt>
                                        </p:tgtEl>
                                      </p:cBhvr>
                                      <p:to x="100000" y="95000"/>
                                    </p:animScale>
                                    <p:animScale>
                                      <p:cBhvr>
                                        <p:cTn id="267" dur="166" decel="50000">
                                          <p:stCondLst>
                                            <p:cond delay="1834"/>
                                          </p:stCondLst>
                                        </p:cTn>
                                        <p:tgtEl>
                                          <p:spTgt spid="2">
                                            <p:txEl>
                                              <p:pRg st="14" end="14"/>
                                            </p:txEl>
                                          </p:spTgt>
                                        </p:tgtEl>
                                      </p:cBhvr>
                                      <p:to x="100000" y="100000"/>
                                    </p:animScale>
                                    <p:animEffect transition="in" filter="wipe(down)">
                                      <p:cBhvr>
                                        <p:cTn id="268" dur="58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advAuto="0"/>
      <p:bldP spid="2" grpId="1" animBg="1" advAuto="0"/>
      <p:bldP spid="2" grpId="2" animBg="1" advAuto="0"/>
      <p:bldP spid="2" grpId="3" animBg="1" advAuto="0"/>
      <p:bldP spid="2" grpId="4" animBg="1" advAuto="0"/>
      <p:bldP spid="2" grpId="5" animBg="1" advAuto="0"/>
      <p:bldP spid="2" grpId="6" animBg="1" advAuto="0"/>
      <p:bldP spid="2" grpId="7" animBg="1" advAuto="0"/>
      <p:bldP spid="2" grpId="8" animBg="1" advAuto="0"/>
      <p:bldP spid="2" grpId="9" animBg="1" advAuto="0"/>
      <p:bldP spid="2" grpId="10" animBg="1" advAuto="0"/>
      <p:bldP spid="2" grpId="11" animBg="1" advAuto="0"/>
      <p:bldP spid="2" grpId="12" animBg="1" advAuto="0"/>
      <p:bldP spid="2" grpId="13" animBg="1" advAuto="0"/>
    </p:bldLst>
    <p:extLst>
      <p:ext uri="smNativeData">
        <pr:smNativeData xmlns:pr="smNativeData" val="dwxZXw4AAAAFAAAAAQAAAAEAAAAaAAAAAAAAAAAAAAAAAAAAAAAAABgAAAACAAAAAQAAABoAAAAAAAAAAAAAAAAAAAAAAAAAKwAAAAMAAAABAAAAGgAAAAAAAAAAAAAAAAAAAAAAAAA+AAAABAAAAAEAAAAaAAAAAAAAAAAAAAAAAAAAAAAAAFEAAAAFAAAAAQAAABoAAAAAAAAAAAAAAAAAAAAAAAAAZAAAAAYAAAABAAAAGgAAAAAAAAAAAAAAAAAAAAAAAAB3AAAABwAAAAEAAAAaAAAAAAAAAAAAAAAAAAAAAAAAAIoAAAAIAAAAAQAAABoAAAAAAAAAAAAAAAAAAAAAAAAAnQAAAAkAAAABAAAAGgAAAAAAAAAAAAAAAAAAAAAAAACwAAAACgAAAAEAAAAaAAAAAAAAAAAAAAAAAAAAAAAAAMMAAAALAAAAAQAAABoAAAAAAAAAAAAAAAAAAAAAAAAA1gAAAAwAAAABAAAAGgAAAAAAAAAAAAAAAAAAAAAAAADpAAAADQAAAAEAAAAaAAAAAAAAAAAAAAAAAAAAAAAAAPwAAAAOAAAAAQAAABoAAAAAAAAAAAAAAAAAAAAAAAAA"/>
      </p:ext>
    </p:extLst>
  </p:timing>
</p:sld>
</file>

<file path=ppt/slides/slide29.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pic>
        <p:nvPicPr>
          <p:cNvPr id="2" name="Объект 3"/>
          <p:cNvPicPr>
            <a:picLocks noGrp="1" noChangeArrowheads="1"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BfYfdI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JgoAAF0BAADRQAAAFCkAABAAAAAmAAAACAAAAAGBAAAAAAAA"/>
              </a:ext>
            </a:extLst>
          </p:cNvPicPr>
          <p:nvPr>
            <p:ph type="pic" idx="1"/>
          </p:nvPr>
        </p:nvPicPr>
        <p:blipFill>
          <a:blip r:embed="rId2"/>
          <a:stretch>
            <a:fillRect/>
          </a:stretch>
        </p:blipFill>
        <p:spPr>
          <a:xfrm>
            <a:off x="1649730" y="221615"/>
            <a:ext cx="8886825" cy="6456045"/>
          </a:xfrm>
          <a:prstGeom prst="rect">
            <a:avLst/>
          </a:prstGeom>
        </p:spPr>
      </p:pic>
    </p:spTree>
  </p:cSld>
  <p:clrMapOvr>
    <a:masterClrMapping/>
  </p:clrMapOvr>
  <p:transition spd="slow" p14:dur="2000">
    <p:fade/>
    <p:extLst>
      <p:ext uri="smNativeData">
        <pr:smNativeData xmlns:pr="smNativeData" val="dwxZXwAAAADQBwAAAAAAAAYAAAAAAAAAAAAAAAAAAAAAAAAAAQAAAAAAAAAAAAAAAAAAAAAAAAAAAAAA"/>
      </p:ext>
    </p:extLst>
  </p:transition>
  <p:timing>
    <p:tnLst>
      <p:par>
        <p:cTn id="1" dur="indefinite" restart="never" nodeType="tmRoot"/>
      </p:par>
    </p:tnLst>
  </p:timing>
</p:sld>
</file>

<file path=ppt/slides/slide3.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5JwAAAAAAAABLAAAwKgAAEAAAACYAAAAIAAAAAQAAAAAAAAA="/>
              </a:ext>
            </a:extLst>
          </p:cNvSpPr>
          <p:nvPr>
            <p:ph type="body" idx="1"/>
          </p:nvPr>
        </p:nvSpPr>
        <p:spPr>
          <a:xfrm>
            <a:off x="6497955" y="0"/>
            <a:ext cx="5694045" cy="6858000"/>
          </a:xfrm>
        </p:spPr>
        <p:txBody>
          <a:bodyPr/>
          <a:lstStyle/>
          <a:p>
            <a:pPr marL="0" indent="0">
              <a:buNone/>
              <a:defRPr lang="ru-ru"/>
            </a:pPr>
            <a:r>
              <a:rPr lang="en-us" sz="4000"/>
              <a:t>Drilling winch</a:t>
            </a:r>
            <a:endParaRPr lang="ru-ru" sz="4000"/>
          </a:p>
          <a:p>
            <a:pPr marL="0" indent="0">
              <a:buNone/>
              <a:defRPr lang="ru-ru"/>
            </a:pPr>
            <a:r>
              <a:rPr lang="en-us" sz="2400"/>
              <a:t>The drilling winch is designed for lowering and lifting the drill string, screwing and unscrewing the pipes, lowering the casing strings, holding the fixed string on the weight or slowing it down (feeding) while drilling.</a:t>
            </a:r>
            <a:endParaRPr lang="en-us" sz="2400"/>
          </a:p>
          <a:p>
            <a:pPr marL="0" indent="0">
              <a:buNone/>
              <a:defRPr lang="ru-ru"/>
            </a:pPr>
            <a:r>
              <a:rPr lang="en-us" sz="2400"/>
              <a:t>In some cases, the drawworks is used to transfer power from the engine to the rotor, dragging cargo and other auxiliary works.</a:t>
            </a:r>
            <a:endParaRPr lang="ru-ru" sz="24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BnAGg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D5JwAAMCoAABAAAAAmAAAACAAAAP//////////"/>
              </a:ext>
            </a:extLst>
          </p:cNvPicPr>
          <p:nvPr/>
        </p:nvPicPr>
        <p:blipFill>
          <a:blip r:embed="rId2"/>
          <a:stretch>
            <a:fillRect/>
          </a:stretch>
        </p:blipFill>
        <p:spPr>
          <a:xfrm>
            <a:off x="0" y="0"/>
            <a:ext cx="6497955" cy="6858000"/>
          </a:xfrm>
          <a:prstGeom prst="rect">
            <a:avLst/>
          </a:prstGeom>
          <a:noFill/>
          <a:ln>
            <a:noFill/>
          </a:ln>
          <a:effectLst/>
        </p:spPr>
      </p:pic>
    </p:spTree>
  </p:cSld>
  <p:clrMapOvr>
    <a:masterClrMapping/>
  </p:clrMapOvr>
  <p:transition spd="slow" p14:dur="6000">
    <p:fade/>
    <p:extLst>
      <p:ext uri="smNativeData">
        <pr:smNativeData xmlns:pr="smNativeData" val="dwxZXwAAAABwFwAAAAAAAAYAAAAAAAAAAAAAAAAAAAAAAAAAAQAAAAAAAAAAAAAAAAAAAAAAAAAAAAAA"/>
      </p:ext>
    </p:extLst>
  </p:transition>
  <p:timing>
    <p:tnLst>
      <p:par>
        <p:cTn id="1" dur="indefinite" restart="never" nodeType="tmRoot"/>
      </p:par>
    </p:tnLst>
  </p:timing>
</p:sld>
</file>

<file path=ppt/slides/slide4.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vKQAAAAAAAABLAAAwKgAAEAAAACYAAAAIAAAAAQAAAAAAAAA="/>
              </a:ext>
            </a:extLst>
          </p:cNvSpPr>
          <p:nvPr>
            <p:ph type="body" idx="1"/>
          </p:nvPr>
        </p:nvSpPr>
        <p:spPr>
          <a:xfrm>
            <a:off x="6816725" y="0"/>
            <a:ext cx="5375275" cy="6858000"/>
          </a:xfrm>
        </p:spPr>
        <p:txBody>
          <a:bodyPr/>
          <a:lstStyle/>
          <a:p>
            <a:pPr marL="0" indent="0">
              <a:buNone/>
              <a:defRPr lang="ru-ru"/>
            </a:pPr>
            <a:r>
              <a:rPr lang="en-us" sz="4000"/>
              <a:t>Crown</a:t>
            </a:r>
            <a:r>
              <a:rPr lang="ru-ru" sz="4000"/>
              <a:t> </a:t>
            </a:r>
            <a:r>
              <a:rPr lang="en-us" sz="4000"/>
              <a:t>block</a:t>
            </a:r>
            <a:endParaRPr lang="en-us" sz="4000"/>
          </a:p>
          <a:p>
            <a:pPr marL="0" indent="0">
              <a:buNone/>
              <a:defRPr lang="ru-ru"/>
            </a:pPr>
            <a:r>
              <a:rPr lang="en-us" sz="2400"/>
              <a:t>Crown</a:t>
            </a:r>
            <a:r>
              <a:rPr lang="ru-ru" sz="2400"/>
              <a:t> </a:t>
            </a:r>
            <a:r>
              <a:rPr lang="en-us" sz="2400"/>
              <a:t>block is a frame on which axles and supports with pulleys are mounted. Sometimes the frame is made as one piece with the upper part of the tower.</a:t>
            </a:r>
            <a:endParaRPr lang="ru-ru" sz="2400"/>
          </a:p>
        </p:txBody>
      </p:sp>
      <p:pic>
        <p:nvPicPr>
          <p:cNvPr id="3" name="Рисунок 5"/>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DvKQAAMCoAABAAAAAmAAAACAAAAP//////////"/>
              </a:ext>
            </a:extLst>
          </p:cNvPicPr>
          <p:nvPr/>
        </p:nvPicPr>
        <p:blipFill>
          <a:blip r:embed="rId2"/>
          <a:stretch>
            <a:fillRect/>
          </a:stretch>
        </p:blipFill>
        <p:spPr>
          <a:xfrm>
            <a:off x="0" y="0"/>
            <a:ext cx="6816725" cy="6858000"/>
          </a:xfrm>
          <a:prstGeom prst="rect">
            <a:avLst/>
          </a:prstGeom>
          <a:noFill/>
          <a:ln>
            <a:noFill/>
          </a:ln>
          <a:effectLst/>
        </p:spPr>
      </p:pic>
    </p:spTree>
  </p:cSld>
  <p:clrMapOvr>
    <a:masterClrMapping/>
  </p:clrMapOvr>
  <p:transition spd="slow" p14:dur="2000">
    <p:fade/>
    <p:extLst>
      <p:ext uri="smNativeData">
        <pr:smNativeData xmlns:pr="smNativeData" val="dwxZXwAAAADQBwAAAAAAAAYAAAAAAAAAAAAAAAAAAAAAAAAAAQAAAAAAAAAAAAAAAAAAAAAAAAAAAAAA"/>
      </p:ext>
    </p:extLst>
  </p:transition>
  <p:timing>
    <p:tnLst>
      <p:par>
        <p:cTn id="1" dur="indefinite" restart="never" nodeType="tmRoot"/>
      </p:par>
    </p:tnLst>
  </p:timing>
</p:sld>
</file>

<file path=ppt/slides/slide5.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nLAAAAAAAAABLAAAwKgAAEAAAACYAAAAIAAAAASAAAAAAAAA="/>
              </a:ext>
            </a:extLst>
          </p:cNvSpPr>
          <p:nvPr>
            <p:ph type="body" idx="1"/>
          </p:nvPr>
        </p:nvSpPr>
        <p:spPr>
          <a:xfrm>
            <a:off x="7218045" y="0"/>
            <a:ext cx="4973955" cy="6858000"/>
          </a:xfrm>
        </p:spPr>
        <p:txBody>
          <a:bodyPr vert="horz" wrap="square" lIns="91440" tIns="45720" rIns="91440" bIns="45720" numCol="1" spcCol="215900" anchor="t">
            <a:prstTxWarp prst="textNoShape">
              <a:avLst/>
            </a:prstTxWarp>
          </a:bodyPr>
          <a:lstStyle/>
          <a:p>
            <a:pPr marL="0" indent="0">
              <a:buNone/>
              <a:defRPr lang="ru-ru"/>
            </a:pPr>
            <a:r>
              <a:rPr lang="en-us" sz="4000"/>
              <a:t>Waist block</a:t>
            </a:r>
            <a:endParaRPr lang="en-us" sz="4000"/>
          </a:p>
          <a:p>
            <a:pPr marL="0" indent="0">
              <a:buNone/>
              <a:defRPr lang="ru-ru"/>
            </a:pPr>
            <a:r>
              <a:rPr lang="en-us" sz="2400"/>
              <a:t>The waist block represents the welded case in which pulleys and bearing knots are located.</a:t>
            </a:r>
            <a:endParaRPr lang="ru-ru" sz="2400"/>
          </a:p>
        </p:txBody>
      </p:sp>
      <p:pic>
        <p:nvPicPr>
          <p:cNvPr id="3" name="Рисунок 12"/>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BnAGg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DKKwAAMCoAABAAAAAmAAAACAAAAP//////////"/>
              </a:ext>
            </a:extLst>
          </p:cNvPicPr>
          <p:nvPr/>
        </p:nvPicPr>
        <p:blipFill>
          <a:blip r:embed="rId2"/>
          <a:stretch>
            <a:fillRect/>
          </a:stretch>
        </p:blipFill>
        <p:spPr>
          <a:xfrm>
            <a:off x="0" y="0"/>
            <a:ext cx="7118350" cy="6858000"/>
          </a:xfrm>
          <a:prstGeom prst="rect">
            <a:avLst/>
          </a:prstGeom>
          <a:noFill/>
          <a:ln>
            <a:noFill/>
          </a:ln>
          <a:effectLst/>
        </p:spPr>
      </p:pic>
    </p:spTree>
  </p:cSld>
  <p:clrMapOvr>
    <a:masterClrMapping/>
  </p:clrMapOvr>
  <p:transition spd="slow" p14:dur="2000">
    <p:fade/>
    <p:extLst>
      <p:ext uri="smNativeData">
        <pr:smNativeData xmlns:pr="smNativeData" val="dwxZXwAAAADQBwAAAAAAAAYAAAAAAAAAAAAAAAAAAAAAAAAAAQAAAAAAAAAAAAAAAAAAAAAAAAAAAAAA"/>
      </p:ext>
    </p:extLst>
  </p:transition>
  <p:timing>
    <p:tnLst>
      <p:par>
        <p:cTn id="1" dur="indefinite" restart="never" nodeType="tmRoot"/>
      </p:par>
    </p:tnLst>
  </p:timing>
</p:sld>
</file>

<file path=ppt/slides/slide6.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jJwAAAAAAAABLAAAwKgAAEAAAACYAAAAIAAAAASAAAAAAAAA="/>
              </a:ext>
            </a:extLst>
          </p:cNvSpPr>
          <p:nvPr>
            <p:ph type="body" idx="1"/>
          </p:nvPr>
        </p:nvSpPr>
        <p:spPr>
          <a:xfrm>
            <a:off x="6483985" y="0"/>
            <a:ext cx="5708015" cy="6858000"/>
          </a:xfrm>
        </p:spPr>
        <p:txBody>
          <a:bodyPr vert="horz" wrap="square" lIns="91440" tIns="45720" rIns="91440" bIns="45720" numCol="1" spcCol="215900" anchor="t">
            <a:prstTxWarp prst="textNoShape">
              <a:avLst/>
            </a:prstTxWarp>
          </a:bodyPr>
          <a:lstStyle/>
          <a:p>
            <a:pPr marL="0" indent="0">
              <a:lnSpc>
                <a:spcPct val="100000"/>
              </a:lnSpc>
              <a:spcBef>
                <a:spcPts val="850"/>
              </a:spcBef>
              <a:buNone/>
              <a:defRPr lang="ru-ru" sz="1700"/>
            </a:pPr>
            <a:r>
              <a:rPr lang="en-us" sz="3655"/>
              <a:t>Waist ropes</a:t>
            </a:r>
            <a:endParaRPr lang="en-us" sz="3655"/>
          </a:p>
          <a:p>
            <a:pPr marL="0" indent="0">
              <a:lnSpc>
                <a:spcPct val="100000"/>
              </a:lnSpc>
              <a:spcBef>
                <a:spcPts val="850"/>
              </a:spcBef>
              <a:buNone/>
              <a:defRPr lang="ru-ru" sz="1700"/>
            </a:pPr>
            <a:r>
              <a:rPr lang="en-us" sz="2380"/>
              <a:t>Waist ropes are steel round, six-row ropes of cable construction of cross-lay. Strands twisted into a rope around an organic or metal core are made of high-carbon and high-manganese steel of high strength with a number of wires from 19 to 37. Taking into account the attachment point of the running end of the rope in the direction of winding it on the drum, right-twisted rope diameters of 25 diameters are used for drilling winches , 28, 32, 35, 38 mm. The most common ropes with organic and plastic core diameters of 28 and 32 mm. At depths of more than 4000m, cables with a metal core are used.</a:t>
            </a:r>
            <a:endParaRPr lang="ru-ru" sz="238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kdr8M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DjJwAAMCoAABAAAAAmAAAACAAAAP//////////"/>
              </a:ext>
            </a:extLst>
          </p:cNvPicPr>
          <p:nvPr/>
        </p:nvPicPr>
        <p:blipFill>
          <a:blip r:embed="rId2"/>
          <a:stretch>
            <a:fillRect/>
          </a:stretch>
        </p:blipFill>
        <p:spPr>
          <a:xfrm>
            <a:off x="0" y="0"/>
            <a:ext cx="6483985" cy="6858000"/>
          </a:xfrm>
          <a:prstGeom prst="rect">
            <a:avLst/>
          </a:prstGeom>
          <a:noFill/>
          <a:ln>
            <a:noFill/>
          </a:ln>
          <a:effectLst/>
        </p:spPr>
      </p:pic>
    </p:spTree>
  </p:cSld>
  <p:clrMapOvr>
    <a:masterClrMapping/>
  </p:clrMapOvr>
  <p:transition spd="slow" p14:dur="2000">
    <p:fade/>
    <p:extLst>
      <p:ext uri="smNativeData">
        <pr:smNativeData xmlns:pr="smNativeData" val="dwxZXwAAAADQBwAAAAAAAAYAAAAAAAAAAAAAAAAAAAAAAAAAAQAAAAAAAAAAAAAAAAAAAAAAAAAAAAAA"/>
      </p:ext>
    </p:extLst>
  </p:transition>
  <p:timing>
    <p:tnLst>
      <p:par>
        <p:cTn id="1" dur="indefinite" restart="never" nodeType="tmRoot"/>
      </p:par>
    </p:tnLst>
  </p:timing>
</p:sld>
</file>

<file path=ppt/slides/slide7.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mKAAAAAAAAABLAAAwKgAAEAAAACYAAAAIAAAAASAAAAAAAAA="/>
              </a:ext>
            </a:extLst>
          </p:cNvSpPr>
          <p:nvPr>
            <p:ph type="body" idx="1"/>
          </p:nvPr>
        </p:nvSpPr>
        <p:spPr>
          <a:xfrm>
            <a:off x="6567170" y="0"/>
            <a:ext cx="5624830" cy="6858000"/>
          </a:xfrm>
        </p:spPr>
        <p:txBody>
          <a:bodyPr vert="horz" wrap="square" lIns="91440" tIns="45720" rIns="91440" bIns="45720" numCol="1" spcCol="215900" anchor="t">
            <a:prstTxWarp prst="textNoShape">
              <a:avLst/>
            </a:prstTxWarp>
          </a:bodyPr>
          <a:lstStyle/>
          <a:p>
            <a:pPr marL="0" indent="0">
              <a:lnSpc>
                <a:spcPct val="100000"/>
              </a:lnSpc>
              <a:spcBef>
                <a:spcPts val="770"/>
              </a:spcBef>
              <a:buNone/>
              <a:defRPr lang="ru-ru" sz="1540"/>
            </a:pPr>
            <a:r>
              <a:rPr lang="en-us" sz="4005"/>
              <a:t>Drilling hooks and hook blocks </a:t>
            </a:r>
            <a:endParaRPr lang="ru-ru" sz="4005"/>
          </a:p>
          <a:p>
            <a:pPr marL="0" indent="0">
              <a:lnSpc>
                <a:spcPct val="100000"/>
              </a:lnSpc>
              <a:spcBef>
                <a:spcPts val="770"/>
              </a:spcBef>
              <a:buNone/>
              <a:defRPr lang="ru-ru" sz="1540"/>
            </a:pPr>
            <a:r>
              <a:rPr lang="en-us" sz="2620"/>
              <a:t>Drilling hooks and hook blocks are designed for hanging on them in the process of drilling drilling tools and elevators during tripping operations.</a:t>
            </a:r>
            <a:endParaRPr lang="en-us" sz="2620"/>
          </a:p>
          <a:p>
            <a:pPr marL="0" indent="0">
              <a:lnSpc>
                <a:spcPct val="100000"/>
              </a:lnSpc>
              <a:spcBef>
                <a:spcPts val="770"/>
              </a:spcBef>
              <a:buNone/>
              <a:defRPr lang="ru-ru" sz="1540"/>
            </a:pPr>
            <a:r>
              <a:rPr lang="en-us" sz="2620"/>
              <a:t>Hook blocks (hooks connected to the pulley block) have several advantages: a smaller overall height than that of the pulley block and hook combined, a more compact design. The disadvantages include their large mass.</a:t>
            </a:r>
            <a:endParaRPr lang="ru-ru" sz="262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DMfL8M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BvJwAAMCoAABAAAAAmAAAACAAAAP//////////"/>
              </a:ext>
            </a:extLst>
          </p:cNvPicPr>
          <p:nvPr/>
        </p:nvPicPr>
        <p:blipFill>
          <a:blip r:embed="rId2"/>
          <a:stretch>
            <a:fillRect/>
          </a:stretch>
        </p:blipFill>
        <p:spPr>
          <a:xfrm>
            <a:off x="0" y="0"/>
            <a:ext cx="6410325" cy="6858000"/>
          </a:xfrm>
          <a:prstGeom prst="rect">
            <a:avLst/>
          </a:prstGeom>
          <a:noFill/>
          <a:ln>
            <a:noFill/>
          </a:ln>
          <a:effectLst/>
        </p:spPr>
      </p:pic>
    </p:spTree>
  </p:cSld>
  <p:clrMapOvr>
    <a:masterClrMapping/>
  </p:clrMapOvr>
  <p:transition spd="slow" p14:dur="2000">
    <p:fade/>
    <p:extLst>
      <p:ext uri="smNativeData">
        <pr:smNativeData xmlns:pr="smNativeData" val="dwxZXwAAAADQBwAAAAAAAAYAAAAAAAAAAAAAAAAAAAAAAAAAAQAAAAAAAAAAAAAAAAAAAAAAAAAAAAAA"/>
      </p:ext>
    </p:extLst>
  </p:transition>
  <p:timing>
    <p:tnLst>
      <p:par>
        <p:cTn id="1" dur="indefinite" restart="never" nodeType="tmRoot"/>
      </p:par>
    </p:tnLst>
  </p:timing>
</p:sld>
</file>

<file path=ppt/slides/slide8.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ZJgAAAAAAAABLAAAwKgAAEAAAACYAAAAIAAAAASAAAAAAAAA="/>
              </a:ext>
            </a:extLst>
          </p:cNvSpPr>
          <p:nvPr>
            <p:ph type="body" idx="1"/>
          </p:nvPr>
        </p:nvSpPr>
        <p:spPr>
          <a:xfrm>
            <a:off x="6193155" y="0"/>
            <a:ext cx="5998845" cy="6858000"/>
          </a:xfrm>
        </p:spPr>
        <p:txBody>
          <a:bodyPr vert="horz" wrap="square" lIns="91440" tIns="45720" rIns="91440" bIns="45720" numCol="1" spcCol="215900" anchor="t">
            <a:prstTxWarp prst="textNoShape">
              <a:avLst/>
            </a:prstTxWarp>
          </a:bodyPr>
          <a:lstStyle/>
          <a:p>
            <a:pPr marL="0" indent="0">
              <a:buNone/>
              <a:defRPr lang="ru-ru"/>
            </a:pPr>
            <a:r>
              <a:rPr lang="en-us" sz="4000"/>
              <a:t>Drill lines</a:t>
            </a:r>
            <a:endParaRPr lang="ru-ru" sz="4000"/>
          </a:p>
          <a:p>
            <a:pPr marL="0" indent="0">
              <a:buNone/>
              <a:defRPr lang="ru-ru"/>
            </a:pPr>
            <a:r>
              <a:rPr lang="en-us" sz="2400"/>
              <a:t>Drill lines are the links connecting the hook to the elevator, on which the drilling tool or casing string is suspended. Load capacity of bails - 25, 50.75, 125, 200 and 300 tons.</a:t>
            </a:r>
            <a:endParaRPr lang="ru-ru" sz="24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AS0gPn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AcJQAAMCoAABAAAAAmAAAACAAAAP//////////"/>
              </a:ext>
            </a:extLst>
          </p:cNvPicPr>
          <p:nvPr/>
        </p:nvPicPr>
        <p:blipFill>
          <a:blip r:embed="rId2"/>
          <a:stretch>
            <a:fillRect/>
          </a:stretch>
        </p:blipFill>
        <p:spPr>
          <a:xfrm>
            <a:off x="0" y="0"/>
            <a:ext cx="6032500" cy="6858000"/>
          </a:xfrm>
          <a:prstGeom prst="rect">
            <a:avLst/>
          </a:prstGeom>
          <a:noFill/>
          <a:ln>
            <a:noFill/>
          </a:ln>
          <a:effectLst/>
        </p:spPr>
      </p:pic>
    </p:spTree>
  </p:cSld>
  <p:clrMapOvr>
    <a:masterClrMapping/>
  </p:clrMapOvr>
  <p:transition spd="med" p14:dur="1250">
    <p:fade/>
    <p:extLst>
      <p:ext uri="smNativeData">
        <pr:smNativeData xmlns:pr="smNativeData" val="dwxZXwAAAADiBAAAAAAAAAYAAAAAAAAAAAAAAAAAAAAAAAAAAQAAAAAAAAAAAAAAAAAAAAAAAAAAAAAA"/>
      </p:ext>
    </p:extLst>
  </p:transition>
  <p:timing>
    <p:tnLst>
      <p:par>
        <p:cTn id="1" dur="indefinite" restart="never" nodeType="tmRoot"/>
      </p:par>
    </p:tnLst>
  </p:timing>
</p:sld>
</file>

<file path=ppt/slides/slide9.xml><?xml version="1.0" encoding="utf-8"?>
<p:sld xmlns:p="http://schemas.openxmlformats.org/presentationml/2006/main" xmlns:p14="http://schemas.microsoft.com/office/powerpoint/2010/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Объект 2"/>
          <p:cNvSpPr>
            <a:spLocks noGrp="1" noChangeArrowheads="1"/>
            <a:extLst>
              <a:ext uri="smNativeData">
                <pr:smNativeData xmlns:pr="smNativeData" val="SMDATA_13_dwxZXxMAAAAlAAAAZAAAAA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3JwAAAAAAAABLAAAwKgAAEAAAACYAAAAIAAAAAQAAAAAAAAA="/>
              </a:ext>
            </a:extLst>
          </p:cNvSpPr>
          <p:nvPr>
            <p:ph type="body" idx="1"/>
          </p:nvPr>
        </p:nvSpPr>
        <p:spPr>
          <a:xfrm>
            <a:off x="6456045" y="0"/>
            <a:ext cx="5735955" cy="6858000"/>
          </a:xfrm>
        </p:spPr>
        <p:txBody>
          <a:bodyPr/>
          <a:lstStyle/>
          <a:p>
            <a:pPr marL="0" indent="0">
              <a:buNone/>
              <a:defRPr lang="ru-ru"/>
            </a:pPr>
            <a:r>
              <a:rPr lang="en-us" sz="4000"/>
              <a:t>Elevator</a:t>
            </a:r>
            <a:endParaRPr lang="ru-ru" sz="4000"/>
          </a:p>
          <a:p>
            <a:pPr marL="0" indent="0">
              <a:buNone/>
              <a:defRPr lang="ru-ru"/>
            </a:pPr>
            <a:r>
              <a:rPr lang="en-us" sz="2400"/>
              <a:t>Elevator - designed to capture and hold on the weight of the drill string or casing during tripping operations. Elevators of various types are used, differing in size depending on the diameter of the drill or casing pipes, carrying capacity, design and material for their manufacture.</a:t>
            </a:r>
            <a:endParaRPr lang="ru-ru" sz="2400"/>
          </a:p>
        </p:txBody>
      </p:sp>
      <p:pic>
        <p:nvPicPr>
          <p:cNvPr id="3" name="Рисунок 3"/>
          <p:cNvPicPr>
            <a:picLocks noChangeAspect="1"/>
            <a:extLst>
              <a:ext uri="smNativeData">
                <pr:smNativeData xmlns:pr="smNativeData" val="SMDATA_15_dwxZXxMAAAAlAAAAEQAAAC0AAAAAkAAAAEgAAACQAAAASAAAAAAAAAAAAAAAAAAAAAEAAABQAAAAAAAAAAAA4D8AAAAAAADgPwAAAAAAAOA/AAAAAAAA4D8AAAAAAADgPwAAAAAAAOA/AAAAAAAA4D8AAAAAAADgPwAAAAAAAOA/AAAAAAAA4D8CAAAAjAAAAAAAAAAAAAAAnsVEDAAAAAgAAAAAAAAAAAAAAAAAAAAAAAAAAAAAAAAAAAAAZAAAAAEAAABAAAAAAAAAAAAAAAAAAAAAAAAAAAAAAAAAAAAAAAAAAAAAAAAAAAAAAAAAAAAAAAAAAAAAAAAAAAAAAAAAAAAAAAAAAAAAAAAAAAAAAAAAAAAAAAAAAAAAFAAAADwAAAAAAAAAAAAAAP///wkUAAAAAQAAABQAAAAUAAAAFAAAAAEAAAAAAAAAZAAAAGQAAAAAAAAAZAAAAGQAAAAVAAAAYAAAAAAAAAAAAAAADwAAACADAAAAAAAAAAAAAAEAAACgMgAAVgcAAKr4//8BAAAAf39/AAEAAABkAAAAAAAAABQAAABAHwAAAAAAACYAAAAAAAAAwOD//wAAAAAmAAAAZAAAABYAAABMAAAAAAAAAAAAAAAEAAAAAAAAAAEAAAAqW38KAAAAACgAAAAoAAAAZAAAAGQAAAAAAAAAzMzMAAAAAABQAAAAUAAAAGQAAABkAAAAAAAAAAcAAAA4AAAAAAAAAAAAAAAAAAAA////AAAAAAAAAAAAAAAAAAAAAAAAAAAAAAAAAAAAAABkAAAAZAAAAAAAAAAjAAAABAAAAGQAAAAXAAAAFAAAAAAAAAAAAAAA/38AAP9/AAAAAAAACQAAAAQAAACadb8M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AAAAAAAAAC3JwAAMCoAABAAAAAmAAAACAAAAP//////////"/>
              </a:ext>
            </a:extLst>
          </p:cNvPicPr>
          <p:nvPr/>
        </p:nvPicPr>
        <p:blipFill>
          <a:blip r:embed="rId2"/>
          <a:stretch>
            <a:fillRect/>
          </a:stretch>
        </p:blipFill>
        <p:spPr>
          <a:xfrm>
            <a:off x="0" y="0"/>
            <a:ext cx="6456045" cy="6858000"/>
          </a:xfrm>
          <a:prstGeom prst="rect">
            <a:avLst/>
          </a:prstGeom>
          <a:noFill/>
          <a:ln>
            <a:noFill/>
          </a:ln>
          <a:effectLst/>
        </p:spPr>
      </p:pic>
    </p:spTree>
  </p:cSld>
  <p:clrMapOvr>
    <a:masterClrMapping/>
  </p:clrMapOvr>
  <p:transition spd="med" p14:dur="1250">
    <p:fade/>
    <p:extLst>
      <p:ext uri="smNativeData">
        <pr:smNativeData xmlns:pr="smNativeData" val="dwxZXwAAAADiBAAAAAAAAAYAAAAAAAAAAAAAAAAAAAAAAAAAAQAAAAAAAAAAAAAAAAAAAAAAAAAAAAAA"/>
      </p:ext>
    </p:extLst>
  </p:transition>
  <p:timing>
    <p:tnLst>
      <p:par>
        <p:cTn id="1" dur="indefinite" restart="never" nodeType="tmRoot"/>
      </p:par>
    </p:tnLst>
  </p:timing>
</p:sld>
</file>

<file path=ppt/theme/theme1.xml><?xml version="1.0" encoding="utf-8"?>
<a:theme xmlns:a="http://schemas.openxmlformats.org/drawingml/2006/main" name="Presentation">
  <a:themeElements>
    <a:clrScheme name="Presentation 1">
      <a:dk1>
        <a:srgbClr val="FFFFFF"/>
      </a:dk1>
      <a:lt1>
        <a:srgbClr val="000000"/>
      </a:lt1>
      <a:dk2>
        <a:srgbClr val="ABDAFC"/>
      </a:dk2>
      <a:lt2>
        <a:srgbClr val="2A5B7F"/>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Presentation">
      <a:majorFont>
        <a:latin typeface="Bookman Old Style"/>
        <a:ea typeface="Bookman Old Style"/>
        <a:cs typeface="Bookman Old Style"/>
      </a:majorFont>
      <a:minorFont>
        <a:latin typeface="Rockwell"/>
        <a:ea typeface="Rockwell"/>
        <a:cs typeface="Rockwel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prstTxWarp prst="textNoShape">
          <a:avLst/>
        </a:prstTxWarp>
        <a:noAutofit/>
      </a:bodyPr>
      <a:lstStyle>
        <a:defPPr>
          <a:defRPr/>
        </a:defPPr>
      </a:lstStyle>
      <a:style>
        <a:lnRef idx="0">
          <a:schemeClr val="accent1"/>
        </a:lnRef>
        <a:fillRef idx="0">
          <a:schemeClr val="accent1"/>
        </a:fillRef>
        <a:effectRef idx="0">
          <a:schemeClr val="accent1"/>
        </a:effectRef>
        <a:fontRef idx="minor">
          <a:schemeClr val="lt1"/>
        </a:fontRef>
      </a:style>
    </a:spDef>
  </a:objectDefaults>
  <a:extraClrSchemeLst>
    <a:extraClrScheme>
      <a:clrScheme name="Presentation 1">
        <a:dk1>
          <a:srgbClr val="FFFFFF"/>
        </a:dk1>
        <a:lt1>
          <a:srgbClr val="000000"/>
        </a:lt1>
        <a:dk2>
          <a:srgbClr val="ABDAFC"/>
        </a:dk2>
        <a:lt2>
          <a:srgbClr val="2A5B7F"/>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Magic english</dc:title>
  <dc:subject/>
  <dc:creator>Алмас</dc:creator>
  <cp:keywords/>
  <dc:description/>
  <cp:lastModifiedBy>эльвира</cp:lastModifiedBy>
  <cp:revision>0</cp:revision>
  <dcterms:created xsi:type="dcterms:W3CDTF">2019-04-04T17:52:58Z</dcterms:created>
  <dcterms:modified xsi:type="dcterms:W3CDTF">2020-09-09T17:10:15Z</dcterms:modified>
</cp:coreProperties>
</file>