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6" r:id="rId3"/>
    <p:sldId id="275" r:id="rId4"/>
    <p:sldId id="277" r:id="rId5"/>
    <p:sldId id="260" r:id="rId6"/>
    <p:sldId id="261" r:id="rId7"/>
    <p:sldId id="262" r:id="rId8"/>
    <p:sldId id="263" r:id="rId9"/>
    <p:sldId id="264" r:id="rId10"/>
    <p:sldId id="278" r:id="rId11"/>
    <p:sldId id="266" r:id="rId12"/>
    <p:sldId id="272" r:id="rId13"/>
    <p:sldId id="267" r:id="rId14"/>
    <p:sldId id="268" r:id="rId15"/>
    <p:sldId id="271" r:id="rId16"/>
    <p:sldId id="269" r:id="rId17"/>
    <p:sldId id="270" r:id="rId18"/>
    <p:sldId id="284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5DFF307-120C-4064-B6CF-FFCB5C3085C6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7185FDC-25B4-4B81-BD67-C5081E665D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/>
          <a:lstStyle/>
          <a:p>
            <a:r>
              <a:rPr lang="en-US" dirty="0" smtClean="0"/>
              <a:t>HOSPITAL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556792"/>
            <a:ext cx="7632848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стя\Desktop\jp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768752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36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Настя\Desktop\doctor-office-EHR-GettyImages-915089912-7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3600" y="802240"/>
            <a:ext cx="6096000" cy="342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DOCTOR’S OFFICE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025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стя\Desktop\93766792-set-of-sick-people-flu-cold-headache-back-pain-stomach-ache-fever-flat-cartoon-vector-illustration-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96126" y="1459029"/>
            <a:ext cx="4170947" cy="211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SICK PEOPLE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93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Настя\Desktop\C0008.MP4.Still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3600" y="800100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3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стя\Desktop\61Cw9Qr1DzL._SL1230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46449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DOCTOR’S WHITE COAT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07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STETHOSCOPE</a:t>
            </a:r>
            <a:endParaRPr lang="ru-RU" dirty="0"/>
          </a:p>
        </p:txBody>
      </p:sp>
      <p:pic>
        <p:nvPicPr>
          <p:cNvPr id="13314" name="Picture 2" descr="C:\Users\Настя\Desktop\Без названия (4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57363" y="1439863"/>
            <a:ext cx="24479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Check your breath</a:t>
            </a:r>
          </a:p>
          <a:p>
            <a:r>
              <a:rPr lang="en-US" dirty="0" smtClean="0"/>
              <a:t>Listen to your heart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676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MEDICINE</a:t>
            </a:r>
            <a:endParaRPr lang="ru-RU" dirty="0"/>
          </a:p>
        </p:txBody>
      </p:sp>
      <p:pic>
        <p:nvPicPr>
          <p:cNvPr id="16386" name="Picture 2" descr="C:\Users\Настя\Desktop\flickr-marco-verch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44613" y="1642638"/>
            <a:ext cx="3273425" cy="146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228184" y="1600200"/>
            <a:ext cx="2458616" cy="4525963"/>
          </a:xfrm>
        </p:spPr>
        <p:txBody>
          <a:bodyPr/>
          <a:lstStyle/>
          <a:p>
            <a:r>
              <a:rPr lang="en-US" dirty="0" smtClean="0"/>
              <a:t>Pills</a:t>
            </a:r>
          </a:p>
          <a:p>
            <a:r>
              <a:rPr lang="en-US" dirty="0" smtClean="0"/>
              <a:t>Powder</a:t>
            </a:r>
          </a:p>
          <a:p>
            <a:r>
              <a:rPr lang="en-US" dirty="0" smtClean="0"/>
              <a:t>syrup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59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Take temperature</a:t>
            </a:r>
            <a:endParaRPr lang="ru-RU" dirty="0"/>
          </a:p>
        </p:txBody>
      </p:sp>
      <p:pic>
        <p:nvPicPr>
          <p:cNvPr id="14338" name="Picture 2" descr="C:\Users\Настя\Desktop\densimetre-coffee-0-7-0-2-with-thermometre-21-71-l-350m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1313" y="1371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Normal body temperature</a:t>
            </a:r>
            <a:endParaRPr lang="ru-RU" dirty="0"/>
          </a:p>
        </p:txBody>
      </p:sp>
      <p:pic>
        <p:nvPicPr>
          <p:cNvPr id="14339" name="Picture 3" descr="C:\Users\Настя\Desktop\581101_1_b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4312" y="1371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THERMOMETRE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2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</a:t>
            </a:r>
            <a:endParaRPr lang="ru-RU" dirty="0"/>
          </a:p>
        </p:txBody>
      </p:sp>
      <p:pic>
        <p:nvPicPr>
          <p:cNvPr id="15362" name="Picture 2" descr="C:\Users\Настя\Desktop\Needle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44613" y="1063943"/>
            <a:ext cx="3273425" cy="2618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Syringe</a:t>
            </a:r>
          </a:p>
          <a:p>
            <a:r>
              <a:rPr lang="en-US" dirty="0" smtClean="0"/>
              <a:t>A needle</a:t>
            </a:r>
          </a:p>
          <a:p>
            <a:r>
              <a:rPr lang="en-US" dirty="0" smtClean="0"/>
              <a:t>Give an injection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750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/>
          <a:lstStyle/>
          <a:p>
            <a:r>
              <a:rPr lang="en-US" dirty="0" smtClean="0"/>
              <a:t>Go to hospital</a:t>
            </a:r>
          </a:p>
          <a:p>
            <a:r>
              <a:rPr lang="en-US" dirty="0" smtClean="0"/>
              <a:t>Take to hospital</a:t>
            </a:r>
          </a:p>
          <a:p>
            <a:r>
              <a:rPr lang="en-US" dirty="0" smtClean="0"/>
              <a:t>Work in the hospital</a:t>
            </a:r>
          </a:p>
          <a:p>
            <a:r>
              <a:rPr lang="en-US" dirty="0" smtClean="0"/>
              <a:t>Take temperature</a:t>
            </a:r>
          </a:p>
          <a:p>
            <a:r>
              <a:rPr lang="en-US" dirty="0" smtClean="0"/>
              <a:t>Check your breath</a:t>
            </a:r>
          </a:p>
          <a:p>
            <a:r>
              <a:rPr lang="en-US" dirty="0" smtClean="0"/>
              <a:t>Listen to your heart</a:t>
            </a:r>
          </a:p>
          <a:p>
            <a:r>
              <a:rPr lang="en-US" dirty="0" smtClean="0"/>
              <a:t>Perform an operation, perform a surgery</a:t>
            </a:r>
          </a:p>
          <a:p>
            <a:r>
              <a:rPr lang="en-US" dirty="0"/>
              <a:t>G</a:t>
            </a:r>
            <a:r>
              <a:rPr lang="en-US" dirty="0" smtClean="0"/>
              <a:t>ive an injection</a:t>
            </a:r>
          </a:p>
          <a:p>
            <a:r>
              <a:rPr lang="en-US" dirty="0" smtClean="0"/>
              <a:t>Examine a patient </a:t>
            </a:r>
          </a:p>
          <a:p>
            <a:r>
              <a:rPr lang="en-US" dirty="0" smtClean="0"/>
              <a:t>Cure a disease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USEFUL PHRASES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97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астя\Desktop\_110894880_gettyimages-1055182908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3600" y="800100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DENTIST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38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астя\Desktop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3600" y="800100"/>
            <a:ext cx="6096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AMBULANCE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34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Настя\Desktop\emergency_room_doctors_patient-732x549-thumbnai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66032" y="1677924"/>
            <a:ext cx="2231136" cy="167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EMERGENCY ROOM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11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астя\Desktop\white-american-doctor-google-5f30ffa223b8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3600" y="914400"/>
            <a:ext cx="6096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46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стя\Desktop\demonstrating-the-value-of-nursing-care-through-use-of-a-unique-nurse-identifier-1200x63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53028" y="1238409"/>
            <a:ext cx="4857143" cy="25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NURSE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35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стя\Desktop\Без назван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14750" y="1733550"/>
            <a:ext cx="29337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OPERATING ROOM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099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стя\Desktop\surgeon-GettyImages-200140323-001-578ce4ab5f9b584d20ce3d9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00350" y="847725"/>
            <a:ext cx="4762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SURGEON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85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стя\Desktop\2020_6$largeimg_798007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43200" y="68580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 SURGERY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50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стя\Desktop\LabourWar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33600" y="918909"/>
            <a:ext cx="6096000" cy="3191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56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117</TotalTime>
  <Words>83</Words>
  <Application>Microsoft Office PowerPoint</Application>
  <PresentationFormat>Экран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Базовая</vt:lpstr>
      <vt:lpstr>HOSPITAL</vt:lpstr>
      <vt:lpstr>AMBULANCE</vt:lpstr>
      <vt:lpstr>EMERGENCY ROOM</vt:lpstr>
      <vt:lpstr>DOCTOR</vt:lpstr>
      <vt:lpstr>NURSE</vt:lpstr>
      <vt:lpstr>OPERATING ROOM</vt:lpstr>
      <vt:lpstr>SURGEON</vt:lpstr>
      <vt:lpstr>PERFORM SURGERY</vt:lpstr>
      <vt:lpstr>WARD</vt:lpstr>
      <vt:lpstr>DOCTOR’S OFFICE</vt:lpstr>
      <vt:lpstr>SICK PEOPLE</vt:lpstr>
      <vt:lpstr>PATIENT</vt:lpstr>
      <vt:lpstr>DOCTOR’S WHITE COAT</vt:lpstr>
      <vt:lpstr>STETHOSCOPE</vt:lpstr>
      <vt:lpstr>MEDICINE</vt:lpstr>
      <vt:lpstr>THERMOMETRE</vt:lpstr>
      <vt:lpstr>INJECTION</vt:lpstr>
      <vt:lpstr>USEFUL PHRASES</vt:lpstr>
      <vt:lpstr>DENTIST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HOSPITAL</dc:title>
  <dc:creator>Пользователь Windows</dc:creator>
  <cp:lastModifiedBy>Пользователь Windows</cp:lastModifiedBy>
  <cp:revision>10</cp:revision>
  <dcterms:created xsi:type="dcterms:W3CDTF">2020-09-09T11:50:53Z</dcterms:created>
  <dcterms:modified xsi:type="dcterms:W3CDTF">2020-09-09T13:51:52Z</dcterms:modified>
</cp:coreProperties>
</file>