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8" r:id="rId11"/>
    <p:sldId id="269" r:id="rId12"/>
    <p:sldId id="267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.png"/><Relationship Id="rId15" Type="http://schemas.openxmlformats.org/officeDocument/2006/relationships/image" Target="../media/image20.png"/><Relationship Id="rId10" Type="http://schemas.openxmlformats.org/officeDocument/2006/relationships/image" Target="../media/image15.jpeg"/><Relationship Id="rId4" Type="http://schemas.openxmlformats.org/officeDocument/2006/relationships/image" Target="../media/image10.jpe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ZUHAUSE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dirty="0" smtClean="0"/>
              <a:t>Das Zimmer ist </a:t>
            </a:r>
            <a:r>
              <a:rPr lang="de-DE" dirty="0" smtClean="0"/>
              <a:t>_______.</a:t>
            </a:r>
          </a:p>
          <a:p>
            <a:r>
              <a:rPr lang="de-DE" dirty="0" smtClean="0"/>
              <a:t>Die Wände sind ____________.</a:t>
            </a:r>
          </a:p>
          <a:p>
            <a:r>
              <a:rPr lang="de-DE" dirty="0" smtClean="0"/>
              <a:t>Die Decke ist _____________.</a:t>
            </a:r>
          </a:p>
          <a:p>
            <a:r>
              <a:rPr lang="de-DE" dirty="0" smtClean="0"/>
              <a:t>In meinem Zimmer gibt es einen______, ein __________ und eine_____________ .</a:t>
            </a:r>
          </a:p>
          <a:p>
            <a:r>
              <a:rPr lang="de-DE" dirty="0" smtClean="0"/>
              <a:t>Mein _____ steht ___________.</a:t>
            </a:r>
          </a:p>
          <a:p>
            <a:r>
              <a:rPr lang="de-DE" dirty="0" smtClean="0"/>
              <a:t>Auf dem _______ steht/liegt ___________.</a:t>
            </a:r>
          </a:p>
          <a:p>
            <a:r>
              <a:rPr lang="de-DE" dirty="0" smtClean="0"/>
              <a:t>An der Wand hängt/hängen ____________.</a:t>
            </a:r>
          </a:p>
          <a:p>
            <a:r>
              <a:rPr lang="de-DE" dirty="0" smtClean="0"/>
              <a:t>Hier bin ich __________/_______.</a:t>
            </a:r>
          </a:p>
          <a:p>
            <a:endParaRPr lang="ru-RU" dirty="0"/>
          </a:p>
        </p:txBody>
      </p:sp>
      <p:pic>
        <p:nvPicPr>
          <p:cNvPr id="4" name="Picture 2" descr="http://i98.beon.ru/32/21/1442132/74/100646674/children__s_room_by_alekscgd2stm9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03336" cy="1734473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5214942" y="6286520"/>
            <a:ext cx="1357322" cy="571480"/>
            <a:chOff x="5072066" y="642918"/>
            <a:chExt cx="1357322" cy="571480"/>
          </a:xfrm>
        </p:grpSpPr>
        <p:sp>
          <p:nvSpPr>
            <p:cNvPr id="5" name="Овал 4"/>
            <p:cNvSpPr/>
            <p:nvPr/>
          </p:nvSpPr>
          <p:spPr>
            <a:xfrm>
              <a:off x="5072066" y="642918"/>
              <a:ext cx="1357322" cy="57148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5354841" y="844606"/>
              <a:ext cx="113110" cy="6723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5976947" y="844606"/>
              <a:ext cx="113110" cy="6723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 flipV="1">
              <a:off x="5429256" y="1000108"/>
              <a:ext cx="714380" cy="142875"/>
            </a:xfrm>
            <a:custGeom>
              <a:avLst/>
              <a:gdLst>
                <a:gd name="connsiteX0" fmla="*/ 0 w 756745"/>
                <a:gd name="connsiteY0" fmla="*/ 47296 h 260131"/>
                <a:gd name="connsiteX1" fmla="*/ 394138 w 756745"/>
                <a:gd name="connsiteY1" fmla="*/ 252248 h 260131"/>
                <a:gd name="connsiteX2" fmla="*/ 756745 w 756745"/>
                <a:gd name="connsiteY2" fmla="*/ 0 h 260131"/>
                <a:gd name="connsiteX3" fmla="*/ 756745 w 756745"/>
                <a:gd name="connsiteY3" fmla="*/ 0 h 260131"/>
                <a:gd name="connsiteX4" fmla="*/ 740979 w 756745"/>
                <a:gd name="connsiteY4" fmla="*/ 0 h 26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6745" h="260131">
                  <a:moveTo>
                    <a:pt x="0" y="47296"/>
                  </a:moveTo>
                  <a:cubicBezTo>
                    <a:pt x="134007" y="153713"/>
                    <a:pt x="268014" y="260131"/>
                    <a:pt x="394138" y="252248"/>
                  </a:cubicBezTo>
                  <a:cubicBezTo>
                    <a:pt x="520262" y="244365"/>
                    <a:pt x="756745" y="0"/>
                    <a:pt x="756745" y="0"/>
                  </a:cubicBezTo>
                  <a:lnTo>
                    <a:pt x="756745" y="0"/>
                  </a:lnTo>
                  <a:lnTo>
                    <a:pt x="740979" y="0"/>
                  </a:lnTo>
                </a:path>
              </a:pathLst>
            </a:custGeom>
            <a:ln w="381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509954" y="6224606"/>
            <a:ext cx="1357322" cy="571480"/>
            <a:chOff x="4786314" y="0"/>
            <a:chExt cx="1714512" cy="1214446"/>
          </a:xfrm>
        </p:grpSpPr>
        <p:sp>
          <p:nvSpPr>
            <p:cNvPr id="11" name="Овал 10"/>
            <p:cNvSpPr/>
            <p:nvPr/>
          </p:nvSpPr>
          <p:spPr>
            <a:xfrm>
              <a:off x="4786314" y="0"/>
              <a:ext cx="1714512" cy="121444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5143504" y="428604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5929322" y="428604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5234152" y="693683"/>
              <a:ext cx="756745" cy="234987"/>
            </a:xfrm>
            <a:custGeom>
              <a:avLst/>
              <a:gdLst>
                <a:gd name="connsiteX0" fmla="*/ 0 w 756745"/>
                <a:gd name="connsiteY0" fmla="*/ 47296 h 260131"/>
                <a:gd name="connsiteX1" fmla="*/ 394138 w 756745"/>
                <a:gd name="connsiteY1" fmla="*/ 252248 h 260131"/>
                <a:gd name="connsiteX2" fmla="*/ 756745 w 756745"/>
                <a:gd name="connsiteY2" fmla="*/ 0 h 260131"/>
                <a:gd name="connsiteX3" fmla="*/ 756745 w 756745"/>
                <a:gd name="connsiteY3" fmla="*/ 0 h 260131"/>
                <a:gd name="connsiteX4" fmla="*/ 740979 w 756745"/>
                <a:gd name="connsiteY4" fmla="*/ 0 h 260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6745" h="260131">
                  <a:moveTo>
                    <a:pt x="0" y="47296"/>
                  </a:moveTo>
                  <a:cubicBezTo>
                    <a:pt x="134007" y="153713"/>
                    <a:pt x="268014" y="260131"/>
                    <a:pt x="394138" y="252248"/>
                  </a:cubicBezTo>
                  <a:cubicBezTo>
                    <a:pt x="520262" y="244365"/>
                    <a:pt x="756745" y="0"/>
                    <a:pt x="756745" y="0"/>
                  </a:cubicBezTo>
                  <a:lnTo>
                    <a:pt x="756745" y="0"/>
                  </a:lnTo>
                  <a:lnTo>
                    <a:pt x="740979" y="0"/>
                  </a:lnTo>
                </a:path>
              </a:pathLst>
            </a:custGeom>
            <a:ln w="381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2" descr="&amp;Scy;&amp;tcy;&amp;acy;&amp;rcy;&amp;icy;&amp;ncy;&amp;ncy;&amp;ycy;&amp;jcy; &amp;icy;&amp;ncy;&amp;tcy;&amp;iecy;&amp;rcy;&amp;softcy;&amp;iecy;&amp;r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5373216"/>
            <a:ext cx="4931832" cy="12165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1052736"/>
            <a:ext cx="6336704" cy="42484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3131840" y="1772816"/>
            <a:ext cx="3240360" cy="2160240"/>
            <a:chOff x="3131840" y="1772816"/>
            <a:chExt cx="3240360" cy="216024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131840" y="1772816"/>
              <a:ext cx="3240360" cy="216024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>
              <a:stCxn id="5" idx="0"/>
              <a:endCxn id="5" idx="2"/>
            </p:cNvCxnSpPr>
            <p:nvPr/>
          </p:nvCxnSpPr>
          <p:spPr>
            <a:xfrm>
              <a:off x="4752020" y="1772816"/>
              <a:ext cx="0" cy="21602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4788024" y="2420888"/>
              <a:ext cx="15841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-180528" y="5301208"/>
            <a:ext cx="1656184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0" y="0"/>
            <a:ext cx="1475656" cy="10527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812360" y="0"/>
            <a:ext cx="1331640" cy="10527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812360" y="5301208"/>
            <a:ext cx="1728192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http://www.playcast.ru/uploads/2015/04/26/133487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88640"/>
            <a:ext cx="1224136" cy="1446706"/>
          </a:xfrm>
          <a:prstGeom prst="rect">
            <a:avLst/>
          </a:prstGeom>
          <a:noFill/>
        </p:spPr>
      </p:pic>
      <p:pic>
        <p:nvPicPr>
          <p:cNvPr id="2050" name="Picture 2" descr="http://img-fotki.yandex.ru/get/6205/66124276.5b/0_6ec18_980198e0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700808"/>
            <a:ext cx="3413712" cy="2304256"/>
          </a:xfrm>
          <a:prstGeom prst="rect">
            <a:avLst/>
          </a:prstGeom>
          <a:noFill/>
        </p:spPr>
      </p:pic>
      <p:cxnSp>
        <p:nvCxnSpPr>
          <p:cNvPr id="24" name="Прямая соединительная линия 23"/>
          <p:cNvCxnSpPr/>
          <p:nvPr/>
        </p:nvCxnSpPr>
        <p:spPr>
          <a:xfrm>
            <a:off x="4716016" y="2348880"/>
            <a:ext cx="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716016" y="2708920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059832" y="1700808"/>
            <a:ext cx="0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03848" y="4005064"/>
            <a:ext cx="33123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6" descr="http://www.playcast.ru/uploads/2015/05/30/1379530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3429000"/>
            <a:ext cx="3843139" cy="2296276"/>
          </a:xfrm>
          <a:prstGeom prst="rect">
            <a:avLst/>
          </a:prstGeom>
          <a:noFill/>
        </p:spPr>
      </p:pic>
      <p:pic>
        <p:nvPicPr>
          <p:cNvPr id="35" name="Picture 6" descr="http://s4.pic4you.ru/y2014/02-28/12216/422505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049688"/>
            <a:ext cx="2195736" cy="2808312"/>
          </a:xfrm>
          <a:prstGeom prst="rect">
            <a:avLst/>
          </a:prstGeom>
          <a:noFill/>
        </p:spPr>
      </p:pic>
      <p:grpSp>
        <p:nvGrpSpPr>
          <p:cNvPr id="37" name="Группа 36"/>
          <p:cNvGrpSpPr/>
          <p:nvPr/>
        </p:nvGrpSpPr>
        <p:grpSpPr>
          <a:xfrm>
            <a:off x="251520" y="3356992"/>
            <a:ext cx="1512168" cy="1440160"/>
            <a:chOff x="5580112" y="4725144"/>
            <a:chExt cx="1512168" cy="1440160"/>
          </a:xfrm>
        </p:grpSpPr>
        <p:sp>
          <p:nvSpPr>
            <p:cNvPr id="38" name="Овал 37"/>
            <p:cNvSpPr/>
            <p:nvPr/>
          </p:nvSpPr>
          <p:spPr>
            <a:xfrm>
              <a:off x="5580112" y="4725144"/>
              <a:ext cx="1512168" cy="1440160"/>
            </a:xfrm>
            <a:prstGeom prst="ellipse">
              <a:avLst/>
            </a:prstGeom>
            <a:blipFill>
              <a:blip r:embed="rId7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9" name="Picture 16" descr="http://vectorslike.com/wp-content/uploads/2013/10/Flounder-character1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940152" y="5013176"/>
              <a:ext cx="789083" cy="864096"/>
            </a:xfrm>
            <a:prstGeom prst="rect">
              <a:avLst/>
            </a:prstGeom>
            <a:noFill/>
          </p:spPr>
        </p:pic>
        <p:sp>
          <p:nvSpPr>
            <p:cNvPr id="40" name="Полилиния 39"/>
            <p:cNvSpPr/>
            <p:nvPr/>
          </p:nvSpPr>
          <p:spPr>
            <a:xfrm>
              <a:off x="5891134" y="4801850"/>
              <a:ext cx="874426" cy="164891"/>
            </a:xfrm>
            <a:custGeom>
              <a:avLst/>
              <a:gdLst>
                <a:gd name="connsiteX0" fmla="*/ 0 w 874426"/>
                <a:gd name="connsiteY0" fmla="*/ 54963 h 164891"/>
                <a:gd name="connsiteX1" fmla="*/ 434715 w 874426"/>
                <a:gd name="connsiteY1" fmla="*/ 159894 h 164891"/>
                <a:gd name="connsiteX2" fmla="*/ 809469 w 874426"/>
                <a:gd name="connsiteY2" fmla="*/ 24983 h 164891"/>
                <a:gd name="connsiteX3" fmla="*/ 824459 w 874426"/>
                <a:gd name="connsiteY3" fmla="*/ 9993 h 16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4426" h="164891">
                  <a:moveTo>
                    <a:pt x="0" y="54963"/>
                  </a:moveTo>
                  <a:cubicBezTo>
                    <a:pt x="149902" y="109927"/>
                    <a:pt x="299804" y="164891"/>
                    <a:pt x="434715" y="159894"/>
                  </a:cubicBezTo>
                  <a:cubicBezTo>
                    <a:pt x="569626" y="154897"/>
                    <a:pt x="744512" y="49966"/>
                    <a:pt x="809469" y="24983"/>
                  </a:cubicBezTo>
                  <a:cubicBezTo>
                    <a:pt x="874426" y="0"/>
                    <a:pt x="849442" y="4996"/>
                    <a:pt x="824459" y="9993"/>
                  </a:cubicBezTo>
                </a:path>
              </a:pathLst>
            </a:custGeom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1" name="Picture 2" descr="http://nokia7.testvt.erahost.ru/uploads/posts/2015-02/1423726732_stul-na-prozrachnom-fone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3648" y="4634872"/>
            <a:ext cx="1152128" cy="2223128"/>
          </a:xfrm>
          <a:prstGeom prst="rect">
            <a:avLst/>
          </a:prstGeom>
          <a:noFill/>
        </p:spPr>
      </p:pic>
      <p:sp>
        <p:nvSpPr>
          <p:cNvPr id="41" name="Параллелограмм 40"/>
          <p:cNvSpPr/>
          <p:nvPr/>
        </p:nvSpPr>
        <p:spPr>
          <a:xfrm rot="11942401" flipV="1">
            <a:off x="112473" y="1786681"/>
            <a:ext cx="1114908" cy="876511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://www.wwalls.ru/large/201210/36137.jpg"/>
          <p:cNvPicPr>
            <a:picLocks noChangeAspect="1" noChangeArrowheads="1"/>
          </p:cNvPicPr>
          <p:nvPr/>
        </p:nvPicPr>
        <p:blipFill>
          <a:blip r:embed="rId10" cstate="print"/>
          <a:srcRect l="58984" t="50202" r="7786"/>
          <a:stretch>
            <a:fillRect/>
          </a:stretch>
        </p:blipFill>
        <p:spPr bwMode="auto">
          <a:xfrm rot="6251804" flipV="1">
            <a:off x="249826" y="1916451"/>
            <a:ext cx="801290" cy="570868"/>
          </a:xfrm>
          <a:prstGeom prst="rect">
            <a:avLst/>
          </a:prstGeom>
          <a:noFill/>
        </p:spPr>
      </p:pic>
      <p:pic>
        <p:nvPicPr>
          <p:cNvPr id="2058" name="Picture 10" descr="&amp;Kcy;&amp;ocy;&amp;rcy;&amp;pcy;&amp;ucy;&amp;scy;&amp;ncy;&amp;acy;&amp;yacy; &amp;mcy;&amp;iecy;&amp;bcy;&amp;iecy;&amp;lcy;&amp;softcy;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6767736" y="1700808"/>
            <a:ext cx="2376264" cy="4362013"/>
          </a:xfrm>
          <a:prstGeom prst="rect">
            <a:avLst/>
          </a:prstGeom>
          <a:noFill/>
        </p:spPr>
      </p:pic>
      <p:pic>
        <p:nvPicPr>
          <p:cNvPr id="50" name="Picture 4" descr="http://wiki.syktsu.ru/images/2/26/%D0%A2%D0%BE%D0%BC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47664" y="4869160"/>
            <a:ext cx="686072" cy="883175"/>
          </a:xfrm>
          <a:prstGeom prst="rect">
            <a:avLst/>
          </a:prstGeom>
          <a:noFill/>
        </p:spPr>
      </p:pic>
      <p:pic>
        <p:nvPicPr>
          <p:cNvPr id="2062" name="Picture 14" descr="https://img-fotki.yandex.ru/get/6603/66124276.9d/0_77cfc_888496dc_X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236296" y="4481736"/>
            <a:ext cx="2257451" cy="2376264"/>
          </a:xfrm>
          <a:prstGeom prst="rect">
            <a:avLst/>
          </a:prstGeom>
          <a:noFill/>
        </p:spPr>
      </p:pic>
      <p:pic>
        <p:nvPicPr>
          <p:cNvPr id="2064" name="Picture 16" descr="http://img-fotki.yandex.ru/get/4703/66124276.3b/0_69b6d_c8e1d3f3_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84168" y="4869160"/>
            <a:ext cx="1140718" cy="1110300"/>
          </a:xfrm>
          <a:prstGeom prst="rect">
            <a:avLst/>
          </a:prstGeom>
          <a:noFill/>
        </p:spPr>
      </p:pic>
      <p:pic>
        <p:nvPicPr>
          <p:cNvPr id="2066" name="Picture 18" descr="&amp;Mcy;&amp;ucy;&amp;zcy;&amp;ycy;&amp;kcy;&amp;acy;&amp;lcy;&amp;softcy;&amp;ncy;&amp;ycy;&amp;jcy; &amp;icy;&amp;ncy;&amp;scy;&amp;tcy;&amp;rcy;&amp;ucy;&amp;mcy;&amp;iecy;&amp;ncy;&amp;tcy;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47864" y="4293096"/>
            <a:ext cx="1428750" cy="609600"/>
          </a:xfrm>
          <a:prstGeom prst="rect">
            <a:avLst/>
          </a:prstGeom>
          <a:noFill/>
        </p:spPr>
      </p:pic>
      <p:sp>
        <p:nvSpPr>
          <p:cNvPr id="3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500562" cy="92869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Was steht/liegt wo?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i98.beon.ru/32/21/1442132/74/100646674/children__s_room_by_alekscgd2stm9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8643"/>
            <a:ext cx="9144000" cy="6092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47.img.avito.st/1280x960/14163332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8215338" cy="6771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playcast.ru/uploads/2015/05/30/137953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12776"/>
            <a:ext cx="7620000" cy="4552951"/>
          </a:xfrm>
          <a:prstGeom prst="rect">
            <a:avLst/>
          </a:prstGeom>
          <a:noFill/>
        </p:spPr>
      </p:pic>
      <p:pic>
        <p:nvPicPr>
          <p:cNvPr id="1028" name="Picture 4" descr="http://wiki.syktsu.ru/images/2/26/%D0%A2%D0%BE%D0%B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1928802"/>
            <a:ext cx="1743051" cy="2243817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Die Kat</a:t>
            </a:r>
            <a:r>
              <a:rPr lang="de-DE" dirty="0" err="1" smtClean="0"/>
              <a:t>ze</a:t>
            </a:r>
            <a:r>
              <a:rPr lang="ru-RU" dirty="0" smtClean="0"/>
              <a:t> </a:t>
            </a:r>
            <a:r>
              <a:rPr lang="de-DE" dirty="0" smtClean="0"/>
              <a:t>liegt auf</a:t>
            </a:r>
            <a:r>
              <a:rPr lang="ru-RU" dirty="0" smtClean="0"/>
              <a:t> </a:t>
            </a:r>
            <a:r>
              <a:rPr lang="de-DE" dirty="0" smtClean="0"/>
              <a:t>dem Sofa.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playcast.ru/uploads/2015/05/30/137953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6"/>
            <a:ext cx="7620000" cy="4552951"/>
          </a:xfrm>
          <a:prstGeom prst="rect">
            <a:avLst/>
          </a:prstGeom>
          <a:noFill/>
        </p:spPr>
      </p:pic>
      <p:pic>
        <p:nvPicPr>
          <p:cNvPr id="1028" name="Picture 4" descr="http://wiki.syktsu.ru/images/2/26/%D0%A2%D0%BE%D0%B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876"/>
            <a:ext cx="1743051" cy="2243817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Die Kat</a:t>
            </a:r>
            <a:r>
              <a:rPr lang="de-DE" dirty="0" err="1" smtClean="0"/>
              <a:t>ze</a:t>
            </a:r>
            <a:r>
              <a:rPr lang="de-DE" dirty="0" smtClean="0"/>
              <a:t>   sitzt auf dem Sofa.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playcast.ru/uploads/2015/05/30/137953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6"/>
            <a:ext cx="7620000" cy="4552951"/>
          </a:xfrm>
          <a:prstGeom prst="rect">
            <a:avLst/>
          </a:prstGeom>
          <a:noFill/>
        </p:spPr>
      </p:pic>
      <p:pic>
        <p:nvPicPr>
          <p:cNvPr id="1028" name="Picture 4" descr="http://wiki.syktsu.ru/images/2/26/%D0%A2%D0%BE%D0%B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143380"/>
            <a:ext cx="1743051" cy="2243817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Die Kat</a:t>
            </a:r>
            <a:r>
              <a:rPr lang="de-DE" dirty="0" err="1" smtClean="0"/>
              <a:t>ze</a:t>
            </a:r>
            <a:r>
              <a:rPr lang="de-DE" dirty="0" smtClean="0"/>
              <a:t> sitzt </a:t>
            </a:r>
            <a:r>
              <a:rPr lang="ru-RU" dirty="0" smtClean="0"/>
              <a:t>    </a:t>
            </a:r>
            <a:r>
              <a:rPr lang="de-DE" dirty="0" smtClean="0"/>
              <a:t>hinter</a:t>
            </a:r>
            <a:r>
              <a:rPr lang="ru-RU" dirty="0" smtClean="0"/>
              <a:t>     </a:t>
            </a:r>
            <a:r>
              <a:rPr lang="de-DE" dirty="0" smtClean="0"/>
              <a:t> dem Sofa.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iki.syktsu.ru/images/2/26/%D0%A2%D0%BE%D0%B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071546"/>
            <a:ext cx="1743051" cy="2243817"/>
          </a:xfrm>
          <a:prstGeom prst="rect">
            <a:avLst/>
          </a:prstGeom>
          <a:noFill/>
        </p:spPr>
      </p:pic>
      <p:pic>
        <p:nvPicPr>
          <p:cNvPr id="1030" name="Picture 6" descr="http://www.playcast.ru/uploads/2015/05/30/137953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428736"/>
            <a:ext cx="7620000" cy="4552951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smtClean="0"/>
              <a:t>Die Kat</a:t>
            </a:r>
            <a:r>
              <a:rPr lang="de-DE" dirty="0" err="1" smtClean="0"/>
              <a:t>ze</a:t>
            </a:r>
            <a:r>
              <a:rPr lang="de-DE" dirty="0" smtClean="0"/>
              <a:t> sitzt an dem Sofa.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playcast.ru/uploads/2015/05/30/137953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5978074" cy="3571900"/>
          </a:xfrm>
          <a:prstGeom prst="rect">
            <a:avLst/>
          </a:prstGeom>
          <a:noFill/>
        </p:spPr>
      </p:pic>
      <p:pic>
        <p:nvPicPr>
          <p:cNvPr id="1028" name="Picture 4" descr="http://wiki.syktsu.ru/images/2/26/%D0%A2%D0%BE%D0%B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428868"/>
            <a:ext cx="1743051" cy="2243817"/>
          </a:xfrm>
          <a:prstGeom prst="rect">
            <a:avLst/>
          </a:prstGeom>
          <a:noFill/>
        </p:spPr>
      </p:pic>
      <p:pic>
        <p:nvPicPr>
          <p:cNvPr id="15362" name="Picture 2" descr="http://nokia7.testvt.erahost.ru/uploads/posts/2015-02/1423726732_stul-na-prozrachnom-fon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285992"/>
            <a:ext cx="2476912" cy="3643338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Die Kat</a:t>
            </a:r>
            <a:r>
              <a:rPr lang="de-DE" sz="3600" dirty="0" err="1" smtClean="0"/>
              <a:t>ze</a:t>
            </a:r>
            <a:r>
              <a:rPr lang="de-DE" sz="3600" dirty="0" smtClean="0"/>
              <a:t> sitzt </a:t>
            </a:r>
            <a:r>
              <a:rPr lang="ru-RU" sz="3600" dirty="0" smtClean="0"/>
              <a:t>   </a:t>
            </a:r>
            <a:r>
              <a:rPr lang="de-DE" sz="3600" dirty="0" smtClean="0"/>
              <a:t>über</a:t>
            </a:r>
            <a:r>
              <a:rPr lang="ru-RU" sz="3600" dirty="0" smtClean="0"/>
              <a:t>   </a:t>
            </a:r>
            <a:r>
              <a:rPr lang="de-DE" sz="3600" dirty="0" smtClean="0"/>
              <a:t> dem Sofa und dem Stuhl.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Арка 6"/>
          <p:cNvSpPr/>
          <p:nvPr/>
        </p:nvSpPr>
        <p:spPr>
          <a:xfrm flipV="1">
            <a:off x="1571604" y="1643050"/>
            <a:ext cx="1785950" cy="64294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Арка 5"/>
          <p:cNvSpPr/>
          <p:nvPr/>
        </p:nvSpPr>
        <p:spPr>
          <a:xfrm flipV="1">
            <a:off x="3214678" y="1643050"/>
            <a:ext cx="1785950" cy="64294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30" name="Picture 6" descr="http://www.playcast.ru/uploads/2015/05/30/1379530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786058"/>
            <a:ext cx="6405554" cy="3827319"/>
          </a:xfrm>
          <a:prstGeom prst="rect">
            <a:avLst/>
          </a:prstGeom>
          <a:noFill/>
        </p:spPr>
      </p:pic>
      <p:pic>
        <p:nvPicPr>
          <p:cNvPr id="1028" name="Picture 4" descr="http://wiki.syktsu.ru/images/2/26/%D0%A2%D0%BE%D0%B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500042"/>
            <a:ext cx="1357322" cy="1747271"/>
          </a:xfrm>
          <a:prstGeom prst="rect">
            <a:avLst/>
          </a:prstGeom>
          <a:noFill/>
        </p:spPr>
      </p:pic>
      <p:pic>
        <p:nvPicPr>
          <p:cNvPr id="19458" name="Picture 2" descr="http://www.playcast.ru/uploads/2015/04/26/1334878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14290"/>
            <a:ext cx="1800200" cy="2127509"/>
          </a:xfrm>
          <a:prstGeom prst="rect">
            <a:avLst/>
          </a:prstGeom>
          <a:noFill/>
        </p:spPr>
      </p:pic>
      <p:sp>
        <p:nvSpPr>
          <p:cNvPr id="5" name="Дуга 4"/>
          <p:cNvSpPr/>
          <p:nvPr/>
        </p:nvSpPr>
        <p:spPr>
          <a:xfrm>
            <a:off x="3929058" y="1785926"/>
            <a:ext cx="45719" cy="7143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143000"/>
          </a:xfrm>
        </p:spPr>
        <p:txBody>
          <a:bodyPr/>
          <a:lstStyle/>
          <a:p>
            <a:r>
              <a:rPr lang="en-US" dirty="0" smtClean="0"/>
              <a:t>Die Kat</a:t>
            </a:r>
            <a:r>
              <a:rPr lang="de-DE" dirty="0" err="1" smtClean="0"/>
              <a:t>ze</a:t>
            </a:r>
            <a:r>
              <a:rPr lang="de-DE" dirty="0" smtClean="0"/>
              <a:t> hängt </a:t>
            </a:r>
            <a:r>
              <a:rPr lang="ru-RU" dirty="0" smtClean="0"/>
              <a:t>   </a:t>
            </a:r>
            <a:r>
              <a:rPr lang="de-DE" dirty="0" smtClean="0"/>
              <a:t>an</a:t>
            </a:r>
            <a:r>
              <a:rPr lang="ru-RU" dirty="0" smtClean="0"/>
              <a:t>     </a:t>
            </a:r>
            <a:r>
              <a:rPr lang="de-DE" dirty="0" smtClean="0"/>
              <a:t> dem Sofa.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iki.syktsu.ru/images/2/26/%D0%A2%D0%BE%D0%B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286256"/>
            <a:ext cx="1357322" cy="1747271"/>
          </a:xfrm>
          <a:prstGeom prst="rect">
            <a:avLst/>
          </a:prstGeom>
          <a:noFill/>
        </p:spPr>
      </p:pic>
      <p:pic>
        <p:nvPicPr>
          <p:cNvPr id="19458" name="Picture 2" descr="http://www.playcast.ru/uploads/2015/04/26/133487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14290"/>
            <a:ext cx="1800200" cy="2127509"/>
          </a:xfrm>
          <a:prstGeom prst="rect">
            <a:avLst/>
          </a:prstGeom>
          <a:noFill/>
        </p:spPr>
      </p:pic>
      <p:sp>
        <p:nvSpPr>
          <p:cNvPr id="5" name="Дуга 4"/>
          <p:cNvSpPr/>
          <p:nvPr/>
        </p:nvSpPr>
        <p:spPr>
          <a:xfrm>
            <a:off x="3929058" y="1785926"/>
            <a:ext cx="45719" cy="7143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://www.playcast.ru/uploads/2015/05/30/137953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2428868"/>
            <a:ext cx="6405554" cy="3827319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520" y="184482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Die Kat</a:t>
            </a:r>
            <a:r>
              <a:rPr lang="de-DE" dirty="0" err="1" smtClean="0"/>
              <a:t>ze</a:t>
            </a:r>
            <a:r>
              <a:rPr lang="de-DE" dirty="0" smtClean="0"/>
              <a:t> steht unter</a:t>
            </a:r>
            <a:r>
              <a:rPr lang="ru-RU" dirty="0" smtClean="0"/>
              <a:t> </a:t>
            </a:r>
            <a:r>
              <a:rPr lang="de-DE" dirty="0" smtClean="0"/>
              <a:t> dem Sofa.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www.ana-sm.ru/uploads/posts/thumbs/1191850457_det2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107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ZUHAUSE</vt:lpstr>
      <vt:lpstr>Die Katze liegt auf dem Sofa.</vt:lpstr>
      <vt:lpstr>Die Katze   sitzt auf dem Sofa.</vt:lpstr>
      <vt:lpstr>Die Katze sitzt     hinter      dem Sofa.</vt:lpstr>
      <vt:lpstr>Die Katze sitzt an dem Sofa.</vt:lpstr>
      <vt:lpstr>Die Katze sitzt    über    dem Sofa und dem Stuhl.</vt:lpstr>
      <vt:lpstr>Die Katze hängt    an      dem Sofa.</vt:lpstr>
      <vt:lpstr>Die Katze steht unter  dem Sofa.</vt:lpstr>
      <vt:lpstr>Презентация PowerPoint</vt:lpstr>
      <vt:lpstr>Презентация PowerPoint</vt:lpstr>
      <vt:lpstr>Was steht/liegt wo?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ZUHAUSE</dc:title>
  <dc:creator>Диана Борисовна</dc:creator>
  <cp:lastModifiedBy>VASEYKO DB</cp:lastModifiedBy>
  <cp:revision>25</cp:revision>
  <dcterms:created xsi:type="dcterms:W3CDTF">2015-09-15T14:16:26Z</dcterms:created>
  <dcterms:modified xsi:type="dcterms:W3CDTF">2020-09-09T14:19:13Z</dcterms:modified>
</cp:coreProperties>
</file>