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8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043795" y="908720"/>
            <a:ext cx="7128792" cy="4176464"/>
          </a:xfrm>
          <a:prstGeom prst="round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8671" y="1484784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onstantia" pitchFamily="18" charset="0"/>
              </a:rPr>
              <a:t>Распевание в картинках.</a:t>
            </a:r>
            <a: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Constantia" pitchFamily="18" charset="0"/>
              </a:rPr>
              <a:t>Кто </a:t>
            </a:r>
            <a:r>
              <a:rPr lang="ru-RU" b="1" smtClean="0">
                <a:solidFill>
                  <a:schemeClr val="bg1"/>
                </a:solidFill>
                <a:latin typeface="Constantia" pitchFamily="18" charset="0"/>
              </a:rPr>
              <a:t>как поёт?</a:t>
            </a:r>
            <a:endParaRPr lang="ru-RU" b="1" dirty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4471" y="2924944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Упражнение на развитие </a:t>
            </a:r>
            <a:r>
              <a:rPr lang="ru-RU" dirty="0" err="1" smtClean="0">
                <a:solidFill>
                  <a:schemeClr val="bg1"/>
                </a:solidFill>
                <a:latin typeface="Constantia" pitchFamily="18" charset="0"/>
              </a:rPr>
              <a:t>звуковысотного</a:t>
            </a:r>
            <a:r>
              <a:rPr lang="ru-RU" dirty="0" smtClean="0">
                <a:solidFill>
                  <a:schemeClr val="bg1"/>
                </a:solidFill>
                <a:latin typeface="Constantia" pitchFamily="18" charset="0"/>
              </a:rPr>
              <a:t> слуха.</a:t>
            </a:r>
            <a:endParaRPr lang="ru-RU" dirty="0">
              <a:solidFill>
                <a:schemeClr val="bg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7823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Documents and Settings\Admin\Рабочий стол\муз игра кто как поёт\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6134100" cy="389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527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Documents and Settings\Admin\Рабочий стол\муз игра кто как поёт\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071" y="1844824"/>
            <a:ext cx="61976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655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Admin\Рабочий стол\муз игра кто как поёт\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6500812" cy="414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5584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56992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dirty="0">
                <a:latin typeface="Constantia" pitchFamily="18" charset="0"/>
              </a:rPr>
              <a:t>Презентацию подготовила музыкальный руководитель </a:t>
            </a:r>
            <a:r>
              <a:rPr lang="ru-RU" sz="3200" dirty="0" smtClean="0">
                <a:latin typeface="Constantia" pitchFamily="18" charset="0"/>
              </a:rPr>
              <a:t>МБДОУ Детский </a:t>
            </a:r>
            <a:r>
              <a:rPr lang="ru-RU" sz="3200" dirty="0">
                <a:latin typeface="Constantia" pitchFamily="18" charset="0"/>
              </a:rPr>
              <a:t>сад </a:t>
            </a:r>
            <a:r>
              <a:rPr lang="ru-RU" sz="3200" dirty="0" smtClean="0">
                <a:latin typeface="Constantia" pitchFamily="18" charset="0"/>
              </a:rPr>
              <a:t> № 11 «</a:t>
            </a:r>
            <a:r>
              <a:rPr lang="ru-RU" sz="3200" dirty="0" smtClean="0">
                <a:latin typeface="Constantia" pitchFamily="18" charset="0"/>
              </a:rPr>
              <a:t>Берёз</a:t>
            </a:r>
            <a:r>
              <a:rPr lang="ru-RU" sz="3200" dirty="0" smtClean="0">
                <a:latin typeface="Constantia" pitchFamily="18" charset="0"/>
              </a:rPr>
              <a:t>ка</a:t>
            </a:r>
            <a:r>
              <a:rPr lang="ru-RU" sz="3200" dirty="0" smtClean="0">
                <a:latin typeface="Constantia" pitchFamily="18" charset="0"/>
              </a:rPr>
              <a:t>» </a:t>
            </a:r>
            <a:r>
              <a:rPr lang="ru-RU" sz="3200" dirty="0" err="1" smtClean="0">
                <a:latin typeface="Constantia" pitchFamily="18" charset="0"/>
              </a:rPr>
              <a:t>г.Кулебаки</a:t>
            </a:r>
            <a:r>
              <a:rPr lang="ru-RU" sz="3200" dirty="0">
                <a:latin typeface="Constantia" pitchFamily="18" charset="0"/>
              </a:rPr>
              <a:t/>
            </a:r>
            <a:br>
              <a:rPr lang="ru-RU" sz="3200" dirty="0">
                <a:latin typeface="Constantia" pitchFamily="18" charset="0"/>
              </a:rPr>
            </a:br>
            <a:r>
              <a:rPr lang="ru-RU" sz="3200" dirty="0" smtClean="0">
                <a:latin typeface="Constantia" pitchFamily="18" charset="0"/>
              </a:rPr>
              <a:t>Малюгина Мария </a:t>
            </a:r>
            <a:r>
              <a:rPr lang="ru-RU" sz="3200" dirty="0" smtClean="0">
                <a:latin typeface="Constantia" pitchFamily="18" charset="0"/>
              </a:rPr>
              <a:t> </a:t>
            </a:r>
            <a:r>
              <a:rPr lang="ru-RU" sz="3200" dirty="0" smtClean="0">
                <a:latin typeface="Constantia" pitchFamily="18" charset="0"/>
              </a:rPr>
              <a:t>Валерьевна.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4664"/>
            <a:ext cx="6400800" cy="1752600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86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Constantia" pitchFamily="18" charset="0"/>
              </a:rPr>
              <a:t>Задание</a:t>
            </a:r>
            <a:endParaRPr lang="ru-RU" sz="6600" dirty="0">
              <a:latin typeface="Constant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352928" cy="439248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Предложите детям озвучить голоса животных и птиц. Пропеть за маму и её детёныша (звукоподражание).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При повторном просмотре презентации исполнить вокальную импровизацию «вопрос-ответ». Например,</a:t>
            </a:r>
          </a:p>
          <a:p>
            <a:pPr marL="457200" indent="-457200"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Мама, ты где?</a:t>
            </a:r>
          </a:p>
          <a:p>
            <a:pPr marL="457200" indent="-457200" algn="l">
              <a:buFontTx/>
              <a:buChar char="-"/>
            </a:pPr>
            <a:r>
              <a:rPr lang="ru-RU" dirty="0">
                <a:solidFill>
                  <a:schemeClr val="tx1"/>
                </a:solidFill>
                <a:latin typeface="Constantia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Constantia" pitchFamily="18" charset="0"/>
              </a:rPr>
              <a:t>Я здесь!</a:t>
            </a:r>
            <a:endParaRPr lang="ru-RU" dirty="0">
              <a:solidFill>
                <a:schemeClr val="tx1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77193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Documents and Settings\Admin\Рабочий стол\муз игра кто как поёт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9571" y="2636912"/>
            <a:ext cx="607060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23430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Documents and Settings\Admin\Рабочий стол\муз игра кто как поёт\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098020"/>
            <a:ext cx="5867400" cy="473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423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Admin\Рабочий стол\муз игра кто как поёт\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32856"/>
            <a:ext cx="5842000" cy="443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393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Admin\Рабочий стол\муз игра кто как поёт\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552727" cy="539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58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Documents and Settings\Admin\Рабочий стол\муз игра кто как поёт\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63720"/>
            <a:ext cx="6912768" cy="517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7429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Documents and Settings\Admin\Рабочий стол\муз игра кто как поёт\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60848"/>
            <a:ext cx="6032500" cy="433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962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муз игра кто как поёт\029d4dc445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94308"/>
            <a:ext cx="9269745" cy="6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Documents and Settings\Admin\Рабочий стол\муз игра кто как поёт\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492896"/>
            <a:ext cx="6108700" cy="410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443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62</Words>
  <Application>Microsoft Office PowerPoint</Application>
  <PresentationFormat>Экран (4:3)</PresentationFormat>
  <Paragraphs>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Распевание в картинках. Кто как поёт?</vt:lpstr>
      <vt:lpstr>Задание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Презентацию подготовила музыкальный руководитель МБДОУ Детский сад  № 11 «Берёзка» г.Кулебаки Малюгина Мария  Валерьевна.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Распевание в картинках.</dc:title>
  <cp:lastModifiedBy>Пользователь Windows</cp:lastModifiedBy>
  <cp:revision>9</cp:revision>
  <dcterms:modified xsi:type="dcterms:W3CDTF">2020-08-26T11:47:37Z</dcterms:modified>
</cp:coreProperties>
</file>