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F65AD29-0744-4E1F-9E54-404F739F6499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9256D44-F968-4C3B-BFA8-C06B39BC07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53"/>
            <a:ext cx="7772400" cy="2000263"/>
          </a:xfrm>
        </p:spPr>
        <p:txBody>
          <a:bodyPr/>
          <a:lstStyle/>
          <a:p>
            <a:r>
              <a:rPr lang="ru-RU" dirty="0" smtClean="0"/>
              <a:t>Легенда о происхождении Ханского дворца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19991812_RRR_RRSRR8E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785926"/>
            <a:ext cx="7500990" cy="4942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воротах на дворцовом гербе высекли змей</a:t>
            </a:r>
            <a:endParaRPr lang="ru-RU" dirty="0"/>
          </a:p>
        </p:txBody>
      </p:sp>
      <p:pic>
        <p:nvPicPr>
          <p:cNvPr id="4" name="Содержимое 3" descr="Без назван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2214554"/>
            <a:ext cx="3957658" cy="326867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образовался Бахчисарай</a:t>
            </a:r>
            <a:endParaRPr lang="ru-RU" dirty="0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24730" y="1554163"/>
            <a:ext cx="6646940" cy="452596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Однажды отправился </a:t>
            </a:r>
            <a:r>
              <a:rPr lang="ru-RU" dirty="0" err="1" smtClean="0"/>
              <a:t>Менги</a:t>
            </a:r>
            <a:r>
              <a:rPr lang="ru-RU" dirty="0" smtClean="0"/>
              <a:t> </a:t>
            </a:r>
            <a:r>
              <a:rPr lang="ru-RU" dirty="0" err="1" smtClean="0"/>
              <a:t>Герай</a:t>
            </a:r>
            <a:r>
              <a:rPr lang="ru-RU" dirty="0" smtClean="0"/>
              <a:t> на охоту</a:t>
            </a:r>
            <a:endParaRPr lang="ru-RU" dirty="0"/>
          </a:p>
        </p:txBody>
      </p:sp>
      <p:pic>
        <p:nvPicPr>
          <p:cNvPr id="4" name="Содержимое 3" descr="8cb99071d50977e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1197" y="1584381"/>
            <a:ext cx="7895579" cy="484501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Удачная была охота</a:t>
            </a:r>
            <a:endParaRPr lang="ru-RU" dirty="0"/>
          </a:p>
        </p:txBody>
      </p:sp>
      <p:pic>
        <p:nvPicPr>
          <p:cNvPr id="4" name="Содержимое 3" descr="Охота на волка в лесу Сен-Жермен--174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214422"/>
            <a:ext cx="5124450" cy="5643578"/>
          </a:xfrm>
        </p:spPr>
      </p:pic>
      <p:pic>
        <p:nvPicPr>
          <p:cNvPr id="5" name="Рисунок 4" descr="tetiva_ma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-5400000">
            <a:off x="4419600" y="2133600"/>
            <a:ext cx="5667375" cy="37814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Присел отдохнуть на берегу </a:t>
            </a:r>
            <a:r>
              <a:rPr lang="ru-RU" dirty="0" err="1" smtClean="0"/>
              <a:t>Чурук</a:t>
            </a:r>
            <a:r>
              <a:rPr lang="ru-RU" dirty="0" smtClean="0"/>
              <a:t> Су</a:t>
            </a:r>
            <a:endParaRPr lang="ru-RU" dirty="0"/>
          </a:p>
        </p:txBody>
      </p:sp>
      <p:pic>
        <p:nvPicPr>
          <p:cNvPr id="4" name="Содержимое 3" descr="bdq53fdd3f497c9a_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357298"/>
            <a:ext cx="7358114" cy="501823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Заметил схватку двух змей</a:t>
            </a:r>
            <a:endParaRPr lang="ru-RU" dirty="0"/>
          </a:p>
        </p:txBody>
      </p:sp>
      <p:pic>
        <p:nvPicPr>
          <p:cNvPr id="4" name="Содержимое 3" descr="Mengli_Girey_snake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1500174"/>
            <a:ext cx="5000660" cy="500066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Это была настоящая битва</a:t>
            </a:r>
            <a:endParaRPr lang="ru-RU" dirty="0"/>
          </a:p>
        </p:txBody>
      </p:sp>
      <p:pic>
        <p:nvPicPr>
          <p:cNvPr id="4" name="Содержимое 3" descr="unnamed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2669381"/>
            <a:ext cx="4876800" cy="22955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заметил хан</a:t>
            </a:r>
            <a:r>
              <a:rPr lang="en-US" dirty="0" smtClean="0"/>
              <a:t>,</a:t>
            </a:r>
            <a:r>
              <a:rPr lang="ru-RU" dirty="0" smtClean="0"/>
              <a:t> что побежденная змея ожила и уползла </a:t>
            </a:r>
            <a:endParaRPr lang="ru-RU" dirty="0"/>
          </a:p>
        </p:txBody>
      </p:sp>
      <p:pic>
        <p:nvPicPr>
          <p:cNvPr id="4" name="Содержимое 3" descr="news_95318_image_900x_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643050"/>
            <a:ext cx="7395001" cy="4930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хороший знак</a:t>
            </a:r>
            <a:r>
              <a:rPr lang="en-US" dirty="0" smtClean="0"/>
              <a:t>,</a:t>
            </a:r>
            <a:r>
              <a:rPr lang="ru-RU" dirty="0" smtClean="0"/>
              <a:t> подумал хан и рассказал все отцу</a:t>
            </a:r>
            <a:endParaRPr lang="ru-RU" dirty="0"/>
          </a:p>
        </p:txBody>
      </p:sp>
      <p:pic>
        <p:nvPicPr>
          <p:cNvPr id="4" name="Содержимое 3" descr="0_IVJGLfIIQf57mA--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98716" y="1554163"/>
            <a:ext cx="4498968" cy="4525962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Построили на этом месте дворец</a:t>
            </a:r>
            <a:endParaRPr lang="ru-RU" dirty="0"/>
          </a:p>
        </p:txBody>
      </p:sp>
      <p:pic>
        <p:nvPicPr>
          <p:cNvPr id="4" name="Содержимое 3" descr="DSC071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3728" y="1554163"/>
            <a:ext cx="6788943" cy="452596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31</TotalTime>
  <Words>63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Легенда о происхождении Ханского дворца</vt:lpstr>
      <vt:lpstr>Однажды отправился Менги Герай на охоту</vt:lpstr>
      <vt:lpstr>Удачная была охота</vt:lpstr>
      <vt:lpstr>Присел отдохнуть на берегу Чурук Су</vt:lpstr>
      <vt:lpstr>Заметил схватку двух змей</vt:lpstr>
      <vt:lpstr>Это была настоящая битва</vt:lpstr>
      <vt:lpstr>И заметил хан, что побежденная змея ожила и уползла </vt:lpstr>
      <vt:lpstr>Это хороший знак, подумал хан и рассказал все отцу</vt:lpstr>
      <vt:lpstr>Построили на этом месте дворец</vt:lpstr>
      <vt:lpstr>На воротах на дворцовом гербе высекли змей</vt:lpstr>
      <vt:lpstr>Так образовался Бахчисарай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Легенда о происхождении Ханского дворца</dc:title>
  <dc:creator>User</dc:creator>
  <cp:lastModifiedBy>User</cp:lastModifiedBy>
  <cp:revision>4</cp:revision>
  <dcterms:created xsi:type="dcterms:W3CDTF">2020-09-08T06:10:26Z</dcterms:created>
  <dcterms:modified xsi:type="dcterms:W3CDTF">2020-09-08T06:41:47Z</dcterms:modified>
</cp:coreProperties>
</file>