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85" r:id="rId8"/>
    <p:sldId id="263" r:id="rId9"/>
    <p:sldId id="271" r:id="rId10"/>
    <p:sldId id="272" r:id="rId11"/>
    <p:sldId id="273" r:id="rId12"/>
    <p:sldId id="275" r:id="rId13"/>
    <p:sldId id="279" r:id="rId14"/>
    <p:sldId id="280" r:id="rId15"/>
    <p:sldId id="283" r:id="rId16"/>
    <p:sldId id="284" r:id="rId17"/>
    <p:sldId id="28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794" autoAdjust="0"/>
    <p:restoredTop sz="94660"/>
  </p:normalViewPr>
  <p:slideViewPr>
    <p:cSldViewPr>
      <p:cViewPr varScale="1">
        <p:scale>
          <a:sx n="68" d="100"/>
          <a:sy n="68" d="100"/>
        </p:scale>
        <p:origin x="-13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0638F-1282-421A-AE43-3501979F9532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D31FA-4230-486C-9DDC-1685EA144D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0638F-1282-421A-AE43-3501979F9532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D31FA-4230-486C-9DDC-1685EA144D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0638F-1282-421A-AE43-3501979F9532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D31FA-4230-486C-9DDC-1685EA144D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0638F-1282-421A-AE43-3501979F9532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D31FA-4230-486C-9DDC-1685EA144D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0638F-1282-421A-AE43-3501979F9532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D31FA-4230-486C-9DDC-1685EA144D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0638F-1282-421A-AE43-3501979F9532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D31FA-4230-486C-9DDC-1685EA144D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0638F-1282-421A-AE43-3501979F9532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D31FA-4230-486C-9DDC-1685EA144D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0638F-1282-421A-AE43-3501979F9532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D31FA-4230-486C-9DDC-1685EA144D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0638F-1282-421A-AE43-3501979F9532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D31FA-4230-486C-9DDC-1685EA144D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0638F-1282-421A-AE43-3501979F9532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D31FA-4230-486C-9DDC-1685EA144D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0638F-1282-421A-AE43-3501979F9532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D31FA-4230-486C-9DDC-1685EA144D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10638F-1282-421A-AE43-3501979F9532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3D31FA-4230-486C-9DDC-1685EA144DC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285728"/>
            <a:ext cx="7415210" cy="857232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Творческий проект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857232"/>
            <a:ext cx="9001156" cy="6000768"/>
          </a:xfrm>
        </p:spPr>
        <p:txBody>
          <a:bodyPr>
            <a:normAutofit fontScale="62500" lnSpcReduction="20000"/>
          </a:bodyPr>
          <a:lstStyle/>
          <a:p>
            <a:endParaRPr lang="ru-RU" sz="63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7000" b="1" dirty="0" smtClean="0">
                <a:solidFill>
                  <a:srgbClr val="002060"/>
                </a:solidFill>
                <a:latin typeface="Monotype Corsiva" pitchFamily="66" charset="0"/>
              </a:rPr>
              <a:t>Мини-проект « </a:t>
            </a:r>
            <a:r>
              <a:rPr lang="ru-RU" sz="7000" b="1" dirty="0" err="1" smtClean="0">
                <a:solidFill>
                  <a:srgbClr val="002060"/>
                </a:solidFill>
                <a:latin typeface="Monotype Corsiva" pitchFamily="66" charset="0"/>
              </a:rPr>
              <a:t>Здоровейки</a:t>
            </a:r>
            <a:r>
              <a:rPr lang="ru-RU" sz="7000" b="1" dirty="0" smtClean="0">
                <a:solidFill>
                  <a:srgbClr val="002060"/>
                </a:solidFill>
                <a:latin typeface="Monotype Corsiva" pitchFamily="66" charset="0"/>
              </a:rPr>
              <a:t>»</a:t>
            </a:r>
          </a:p>
          <a:p>
            <a:endParaRPr lang="ru-RU" dirty="0">
              <a:solidFill>
                <a:srgbClr val="002060"/>
              </a:solidFill>
              <a:latin typeface="Monotype Corsiva" pitchFamily="66" charset="0"/>
            </a:endParaRPr>
          </a:p>
          <a:p>
            <a:endParaRPr lang="ru-RU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endParaRPr lang="ru-RU" dirty="0">
              <a:solidFill>
                <a:srgbClr val="002060"/>
              </a:solidFill>
              <a:latin typeface="Monotype Corsiva" pitchFamily="66" charset="0"/>
            </a:endParaRPr>
          </a:p>
          <a:p>
            <a:endParaRPr lang="ru-RU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Подготовила: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Станиславова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А.Д.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Воспитатель группа №7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600" dirty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endParaRPr kumimoji="0" lang="ru-RU" sz="2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«Детский сад комбинированного вида №39»</a:t>
            </a:r>
            <a:endParaRPr kumimoji="0" lang="ru-RU" sz="2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 Сергиев Посад</a:t>
            </a:r>
            <a:endParaRPr kumimoji="0" lang="ru-RU" sz="2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2020 г.</a:t>
            </a:r>
            <a:endParaRPr kumimoji="0" lang="ru-RU" sz="2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64371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sz="44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Ведущий выбирает из команды одного игрока, который отходит в сторону так, чтобы не слышать задание ведущего. Ведущий предлагает команде изобразить 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спортсмена определённого вида спорта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. Дети начинают изображать этого 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спортсмена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. Игрок возвращается и пытается угадать. кого изображают дети.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Игра проводится 4-6 раз.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Подводя итоги конкурса, жюри обращает внимание на артистизм детей. Вручается звезда.</a:t>
            </a:r>
          </a:p>
          <a:p>
            <a:pPr>
              <a:buNone/>
            </a:pPr>
            <a:endParaRPr lang="ru-RU" sz="48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800" u="sng" dirty="0" smtClean="0">
                <a:latin typeface="Times New Roman" pitchFamily="18" charset="0"/>
                <a:cs typeface="Times New Roman" pitchFamily="18" charset="0"/>
              </a:rPr>
              <a:t>Ведущий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: Ребята, назовите мне вид 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летнего спорта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, в котором 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спортсмены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 соревнуются в прыжках в длину, прыжках в высоту, метании копья, беге на скорость. </a:t>
            </a:r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(Лёгкая атлетика)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Сейчас мы проведём эстафету с бегом.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Эстафета "Передай палку"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Дети встают в команды друг за другом. У первого в руках эстафетная палка. По команде первый бежит. обегает ориентир и возвращаясь, передаёт палку следующему в команде. Сам встаёт в конец команды.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Жюри подводит итоги.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Дети садятся на свои места.</a:t>
            </a:r>
          </a:p>
          <a:p>
            <a:pPr>
              <a:buNone/>
            </a:pPr>
            <a:endParaRPr lang="ru-RU" sz="48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800" u="sng" dirty="0" smtClean="0">
                <a:latin typeface="Times New Roman" pitchFamily="18" charset="0"/>
                <a:cs typeface="Times New Roman" pitchFamily="18" charset="0"/>
              </a:rPr>
              <a:t>Ведущий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: Вы знаете, что 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спорт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развиваетт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физические качества. Назовите эти качества. </a:t>
            </a:r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800" i="1" dirty="0" err="1" smtClean="0">
                <a:latin typeface="Times New Roman" pitchFamily="18" charset="0"/>
                <a:cs typeface="Times New Roman" pitchFamily="18" charset="0"/>
              </a:rPr>
              <a:t>сила,быстрота</a:t>
            </a:r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, ловкость, гибкость выносливость)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. Каждой команде я сейчас буду задавать </a:t>
            </a: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вопрсы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, на которые вы должны будете отвечать только после того, как поднимите руку и вам разрешат ответить. Иначе, ответ не будет засчитан.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Назовите виды 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спорта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, которые развивают силу?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Назовите виды 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спорта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, которые развивают ловкость?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Назовите виды 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спорта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, которые развивают быстроту?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Назовите виды 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спорта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, которые развивают выносливость?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Назовите виды 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спорта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, которые развивают гибкость?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Жюри подводит итоги конкурса, обращая внимание на детей, которые поднимали руки и дожидались своей очереди на ответы. Вручается звезда.</a:t>
            </a:r>
          </a:p>
          <a:p>
            <a:pPr>
              <a:buNone/>
            </a:pPr>
            <a:r>
              <a:rPr lang="ru-RU" sz="4800" u="sng" dirty="0" smtClean="0">
                <a:latin typeface="Times New Roman" pitchFamily="18" charset="0"/>
                <a:cs typeface="Times New Roman" pitchFamily="18" charset="0"/>
              </a:rPr>
              <a:t>Ведущий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: Отгадайте теперь загадку.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Шарик над столом летает,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От ракетки убегает.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Что за классная игра?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Угадайте, детвора!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Молодцы! Проведём эстафету.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Эстафета "Пронеси не урони"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Дети стоят в колонне друг за другом. У первых в руках ракетка. на которой сверху лежит мячик. По команде дети поочерёдно идут до ориентира, держа ракетку за ручку, стараясь не уронить мяч., возвращаются к своей команде. Следующий в команде берёт в руки мячик, ракетку. Начинать движение можно только после того, как мячик будет лежать на ракетке. Если во время движения мяч потерян, то игрок должен его поднять и начать движение дальше с ого места, где он его потерял.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Жюри оценивает эстафету.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5983311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Ведущий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Сейчас каждой команде поочерёдно я буду задавать вопросы. Отвечать могут только члены этой команды. Победит команда, которая правильно ответила большее количество раз.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Назовите водные виды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спорта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Назовите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летние виды спорта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 которых на поле присутствует судья со свистком.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Как называются люди, приходящие посмотреть на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спортивные соревнования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Назовите боевые виды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спорта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Что такое татами и для чего его используют.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В каких видах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летнего спорта используют ворота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7. В каких видах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спорта необходима меткость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8. Какие предметы используют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спортсмены в фехтовании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9. Как называется черта, с которой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спортсмен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начинает соревнование на скорость.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10. Что получает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спортсмен за победу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 Какие награды бывают?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Жюри подводит итоги конкурса. Вручается звезда.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Ведущий раскладывает на полу два обруча. В них он кладёт прыгалки, мяч баскетбольный, футбольный, очки для плавания,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воланчик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боксёрские перчатки, ракетку для настольного тенниса,</a:t>
            </a:r>
          </a:p>
          <a:p>
            <a:pPr>
              <a:buNone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Ведущий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Команды. занимайте свои места.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каждой команды выбираются 7 человек. Они встают друг за другом.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 - эстафета "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Спортсмены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на старт!"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Ведущий громко называет вид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спорта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Стоящий первый в колонне, бежит к обручу и берёт тот предмет, который необходим в этом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спорте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возвращается в команду, встаёт в конец колонны. Игрок, взявший предмет правильно и прибежавший первым, приносит своей команде очко. Побеждает команда, получившая большее количество очков.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 первого этапа дети в команде меняются предметами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спорта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Ведущий начинает называть вид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спорта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а ребёнок с соответствующим предметом бежит и кладёт его в обруч.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Жюри подводит итог игры. Вручается звезда.</a:t>
            </a:r>
          </a:p>
          <a:p>
            <a:pPr>
              <a:buNone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Ведущий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Вот и пришло время подвести итоги нашей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спортивной викторины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Предоставляем слово нашему уважаемому жюри.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Подведение итогов.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Беседа  на тему, «Знакомимся со своим организмом». </a:t>
            </a:r>
            <a:endParaRPr lang="ru-RU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WhatsApp Image 2020-08-21 at 15.02.49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Творческая деятельность детей: рисование «Микробы». </a:t>
            </a:r>
            <a:endParaRPr lang="ru-RU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WhatsApp Image 2020-08-21 at 15.04.01 (1)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20344410">
            <a:off x="571472" y="4000505"/>
            <a:ext cx="3048022" cy="2286016"/>
          </a:xfrm>
        </p:spPr>
      </p:pic>
      <p:pic>
        <p:nvPicPr>
          <p:cNvPr id="5" name="Рисунок 4" descr="WhatsApp Image 2020-08-21 at 15.04.01 (2)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8992" y="1500174"/>
            <a:ext cx="1918122" cy="2557496"/>
          </a:xfrm>
          <a:prstGeom prst="rect">
            <a:avLst/>
          </a:prstGeom>
        </p:spPr>
      </p:pic>
      <p:pic>
        <p:nvPicPr>
          <p:cNvPr id="6" name="Рисунок 5" descr="WhatsApp Image 2020-08-21 at 15.04.01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96674">
            <a:off x="5361280" y="3789251"/>
            <a:ext cx="3130602" cy="2347951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Творческая деятельность детей: Лепка «Витаминный салат»</a:t>
            </a:r>
            <a:endParaRPr lang="ru-RU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9" name="Содержимое 8" descr="ле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8922" y="1600201"/>
            <a:ext cx="3886204" cy="2185990"/>
          </a:xfrm>
        </p:spPr>
      </p:pic>
      <p:pic>
        <p:nvPicPr>
          <p:cNvPr id="10" name="Рисунок 9" descr="лепка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4071942"/>
            <a:ext cx="3810027" cy="2143140"/>
          </a:xfrm>
          <a:prstGeom prst="rect">
            <a:avLst/>
          </a:prstGeom>
        </p:spPr>
      </p:pic>
      <p:pic>
        <p:nvPicPr>
          <p:cNvPr id="11" name="Рисунок 10" descr="лепкаж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10" y="4071942"/>
            <a:ext cx="3786214" cy="2129745"/>
          </a:xfrm>
          <a:prstGeom prst="rect">
            <a:avLst/>
          </a:prstGeom>
        </p:spPr>
      </p:pic>
      <p:pic>
        <p:nvPicPr>
          <p:cNvPr id="12" name="Рисунок 11" descr="лепп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6315" y="1643050"/>
            <a:ext cx="3786214" cy="212974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Эстафета по физическому развитию</a:t>
            </a:r>
            <a:endParaRPr lang="ru-RU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фии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1428736"/>
            <a:ext cx="3617234" cy="4525963"/>
          </a:xfrm>
        </p:spPr>
      </p:pic>
      <p:pic>
        <p:nvPicPr>
          <p:cNvPr id="5" name="Рисунок 4" descr="физ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42" y="1428736"/>
            <a:ext cx="3357568" cy="4476758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err="1" smtClean="0">
                <a:solidFill>
                  <a:srgbClr val="002060"/>
                </a:solidFill>
                <a:latin typeface="Monotype Corsiva" pitchFamily="66" charset="0"/>
              </a:rPr>
              <a:t>Квест-игра</a:t>
            </a: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 «Летние виды спорта»</a:t>
            </a:r>
            <a:endParaRPr lang="ru-RU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дд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20291085">
            <a:off x="341262" y="1666837"/>
            <a:ext cx="3295656" cy="2471742"/>
          </a:xfrm>
        </p:spPr>
      </p:pic>
      <p:pic>
        <p:nvPicPr>
          <p:cNvPr id="5" name="Рисунок 4" descr="дро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269668">
            <a:off x="5471364" y="1588974"/>
            <a:ext cx="3333741" cy="2500306"/>
          </a:xfrm>
          <a:prstGeom prst="rect">
            <a:avLst/>
          </a:prstGeom>
        </p:spPr>
      </p:pic>
      <p:pic>
        <p:nvPicPr>
          <p:cNvPr id="6" name="Рисунок 5" descr="домс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4612" y="3964762"/>
            <a:ext cx="3857651" cy="2893238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571612"/>
            <a:ext cx="8643966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Спасибо за внимание!</a:t>
            </a:r>
            <a:endParaRPr lang="ru-RU" sz="8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1. Актуальность:</a:t>
            </a:r>
            <a:endParaRPr lang="ru-RU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В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настоящее время одной из приоритетных задач, стоящих перед педагогами дошкольных учреждений, является сохранение и укрепление здоровья детей. Ведь здоровье детей – будущее страны, основа ее национальной безопасности. И когда, как не в дошкольном детстве необходимо закладывать потребность быть здоровым, стать полезным членом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общества.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2.Цель проекта:</a:t>
            </a:r>
            <a:endParaRPr lang="ru-RU" sz="36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Создание благоприятных условий для укрепления гармоничного физического развития ребенка.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3. Задачи: </a:t>
            </a:r>
          </a:p>
          <a:p>
            <a:pPr algn="just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Обогатить и закрепить знания о здоровом образе жизни, о пользе физических упражнений и спорта в жизни человека.</a:t>
            </a:r>
          </a:p>
          <a:p>
            <a:pPr algn="just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2.      Развивать у детей необходимые двигательные навыки и умения, способствующие укреплению здоровья; </a:t>
            </a:r>
          </a:p>
          <a:p>
            <a:pPr algn="just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3. Воспитывать у детей целеустремленность, организованность, инициативность, трудолюбие.</a:t>
            </a:r>
          </a:p>
          <a:p>
            <a:pPr algn="just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4. Формировать положительное отношение к занятиям физкультурой</a:t>
            </a:r>
          </a:p>
          <a:p>
            <a:pPr algn="just">
              <a:buNone/>
            </a:pP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800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4.Ожидаемые результаты:</a:t>
            </a:r>
            <a:endParaRPr lang="ru-RU" sz="28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детей:</a:t>
            </a: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Увеличение двигательной активность детей;</a:t>
            </a: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Расширение осведомленности детей о физической культуре и спорте;</a:t>
            </a: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Научить с помощью налаженных взаимоотношений в коллективе, добиваться общей цели и радоваться общим достижением:</a:t>
            </a: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Бережно относиться к своему здоровью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родителей:</a:t>
            </a: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Заинтересовать родителей спортивными играми, эстафетами, как средством совместного здорового семейного отдыха</a:t>
            </a: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Увеличить интерес родителей к подвижным играм и спортивным играм на воздухе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Monotype Corsiva" pitchFamily="66" charset="0"/>
              </a:rPr>
              <a:t>План мероприятий:</a:t>
            </a:r>
            <a:endParaRPr lang="ru-RU" sz="32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этап.</a:t>
            </a:r>
            <a:endParaRPr lang="ru-RU" sz="1800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1. Выявление первоначальных знаний детей о здоровом образе жизни.</a:t>
            </a:r>
          </a:p>
          <a:p>
            <a:pPr algn="just"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2. Информация для родителей о предстоящей деятельности.</a:t>
            </a:r>
          </a:p>
          <a:p>
            <a:pPr algn="just"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3. Подбор программно-методического обеспечения.</a:t>
            </a:r>
          </a:p>
          <a:p>
            <a:pPr algn="just">
              <a:buNone/>
            </a:pPr>
            <a:r>
              <a:rPr lang="ru-RU" sz="1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4. 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Пополнение  предметно - развивающей среды группы.</a:t>
            </a:r>
          </a:p>
          <a:p>
            <a:pPr algn="just">
              <a:buNone/>
            </a:pPr>
            <a:r>
              <a:rPr lang="ru-RU" sz="1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9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этап основной. </a:t>
            </a:r>
            <a:endParaRPr lang="ru-RU" sz="1900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 Работа с детьми:</a:t>
            </a:r>
            <a:endParaRPr lang="ru-RU" sz="19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1. Проведение  тематических бесед.</a:t>
            </a:r>
          </a:p>
          <a:p>
            <a:pPr algn="just">
              <a:buNone/>
            </a:pPr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2. Проведение игровых занятий.</a:t>
            </a:r>
          </a:p>
          <a:p>
            <a:pPr algn="just">
              <a:buNone/>
            </a:pPr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3. Утренняя гимнастика, гимнастика после сна, дыхательная гимнастика, </a:t>
            </a:r>
            <a:r>
              <a:rPr lang="ru-RU" sz="19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физминутки</a:t>
            </a:r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пальчиковая гимнастика</a:t>
            </a:r>
          </a:p>
          <a:p>
            <a:pPr algn="just">
              <a:buNone/>
            </a:pPr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4. Творческая деятельность.</a:t>
            </a:r>
          </a:p>
          <a:p>
            <a:pPr algn="just">
              <a:buNone/>
            </a:pPr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5.  Организация мероприятия: </a:t>
            </a:r>
            <a:r>
              <a:rPr lang="ru-RU" sz="19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Квест-игра</a:t>
            </a:r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«Летние виды спорта»</a:t>
            </a:r>
            <a:endParaRPr lang="ru-RU" sz="19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0" y="2"/>
          <a:ext cx="9001156" cy="6644640"/>
        </p:xfrm>
        <a:graphic>
          <a:graphicData uri="http://schemas.openxmlformats.org/drawingml/2006/table">
            <a:tbl>
              <a:tblPr firstRow="1" bandRow="1"/>
              <a:tblGrid>
                <a:gridCol w="793891"/>
                <a:gridCol w="3406649"/>
                <a:gridCol w="2100269"/>
                <a:gridCol w="2700347"/>
              </a:tblGrid>
              <a:tr h="285726"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Дата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Работа с детьми</a:t>
                      </a:r>
                      <a:endParaRPr lang="ru-RU" sz="11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Работа с родителями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Совершенствование предметно-развивающей среды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9764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17.08.20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Беседа  на тему, «Знакомимся со своим организмом». Цель: Закрепить элементарные знания об органах человеческого тела и их функционировании; развивать память, мышление.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Беседа с родителями «Игры на свежем воздухе»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Картинки, иллюстрации по теме.</a:t>
                      </a:r>
                    </a:p>
                    <a:p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955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18.08.20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Беседа  на тему, «Чистота залог здоровья». Цель: воспитывать у детей бережное отношение к своему здоровью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Консультация для родителей «Закаливание детей».</a:t>
                      </a:r>
                    </a:p>
                    <a:p>
                      <a:endParaRPr lang="ru-RU" sz="11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Картинки, иллюстрации по теме.</a:t>
                      </a:r>
                    </a:p>
                    <a:p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955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19.08.20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Беседа  на тему, «Если хочешь быть здоров - закаляйся». Цель: закрепить знания детей о роли закаливания в укреплении здоровья человека; закрепить представление о ценности здоровья.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Памятка «Летние  виды  спорта и здоровье детей».</a:t>
                      </a:r>
                    </a:p>
                    <a:p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Картинки, иллюстрации по теме.</a:t>
                      </a:r>
                    </a:p>
                    <a:p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763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20.08.20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Беседа  на тему «Физкультура и здоровье». Цель: формировать интерес к физической культуре, укреплять физическое и психическое здоровье детей.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Картинки, иллюстрации по теме.</a:t>
                      </a:r>
                    </a:p>
                    <a:p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89614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21.08.20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Беседа  на тему «Растем здоровыми». Цель: формировать правильное представление о здоровье; воспитывать стремление к сохранению своего здоровья.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Маски для театрализованной</a:t>
                      </a:r>
                      <a:r>
                        <a:rPr lang="ru-RU" sz="11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игры.</a:t>
                      </a:r>
                      <a:endParaRPr lang="ru-RU" sz="11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531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17.08.20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Творческая деятельность детей: рисование «Микробы». Цель: закрепить с детьми  нетрадиционную технику рисования воздухом – </a:t>
                      </a:r>
                      <a:r>
                        <a:rPr lang="ru-RU" sz="11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кляксографией</a:t>
                      </a:r>
                      <a:r>
                        <a:rPr lang="ru-RU" sz="1100" b="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Атрибуты для рисования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3916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19.08.20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Творческая деятельность детей: рисование «Солнце, воздух и вода — наши лучшие друзья». Цель: Формировать представление о здоровом образе жизни.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Атрибуты для рисования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0208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18.08.20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Сюжетно-ролевая игра: «Спортивная школа». Цель: закреплять и  расширять игровые умения детей; формировать умение детей самостоятельно развивать сюжет на основе знаний, полученных при восприятии </a:t>
                      </a:r>
                      <a:r>
                        <a:rPr lang="ru-RU" sz="11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окружающег</a:t>
                      </a:r>
                      <a:endParaRPr lang="ru-RU" sz="11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Атрибуты для с/</a:t>
                      </a:r>
                      <a:r>
                        <a:rPr lang="ru-RU" sz="11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 игры. 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0"/>
          <a:ext cx="8050541" cy="382525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57256"/>
                <a:gridCol w="3145866"/>
                <a:gridCol w="1462438"/>
                <a:gridCol w="2584981"/>
              </a:tblGrid>
              <a:tr h="5715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20.08.20</a:t>
                      </a:r>
                    </a:p>
                    <a:p>
                      <a:endParaRPr lang="ru-RU" sz="1100" b="0" i="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Творческая деятельность детей: Лепка «Витаминный салат». Цель: Формирование здоровой культуры питания.</a:t>
                      </a:r>
                    </a:p>
                    <a:p>
                      <a:endParaRPr lang="ru-RU" sz="1100" b="0" i="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Атрибуты для лепки из пластилина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66760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20.08.20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Театрализованная</a:t>
                      </a:r>
                      <a:r>
                        <a:rPr lang="ru-RU" sz="11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1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леятельность</a:t>
                      </a:r>
                      <a:r>
                        <a:rPr lang="ru-RU" sz="11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 Спор овощей» Цель: Учить владеть телом, мимикой, жестом; развивать внимание, воображение, выдержку, коммуникативные качества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Маски для театрализованной</a:t>
                      </a:r>
                      <a:r>
                        <a:rPr lang="ru-RU" sz="11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игры</a:t>
                      </a:r>
                      <a:endParaRPr lang="ru-RU" sz="11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620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21.08.20</a:t>
                      </a:r>
                    </a:p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Квест-игра</a:t>
                      </a:r>
                      <a:r>
                        <a:rPr lang="ru-RU" sz="1100" b="0" dirty="0" smtClean="0">
                          <a:latin typeface="Times New Roman" pitchFamily="18" charset="0"/>
                          <a:cs typeface="Times New Roman" pitchFamily="18" charset="0"/>
                        </a:rPr>
                        <a:t> «Летние виды спорта». Цель: Развитие физических качеств у детей (ловкость, быстроту, выносливость, координацию, равновесие, меткость, глазомер)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Атрибуты для физкультуры</a:t>
                      </a:r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57298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18.08.20</a:t>
                      </a:r>
                      <a:endParaRPr lang="ru-RU" sz="11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Эстафета для физического развития. Цель: Учить играть в команде, действовать сообща, по сигналу; развивать интерес к спортивным играм-соревнованиям; развивать ловкость, меткость, быстроту; воспитывать здоровый дух соперничества,  воспитывать чувства коллективизма и взаимопомощи</a:t>
                      </a:r>
                    </a:p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Атрибуты для физкультуры</a:t>
                      </a:r>
                    </a:p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</a:rPr>
              <a:t>3 этап заключительный.</a:t>
            </a:r>
            <a:endParaRPr lang="ru-RU" sz="28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Ребята получили доступные знания о путях сохранения и укрепления здоровья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У детей расширилось представлений о здоровом образе жизни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Дети пополнили свои знания о правильном питании и его значимости для здоровья.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Узнали, что полезно, а что вредно для организма, что нужно знать и делать для сохранения здоровья.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  получили удовольствие от  деятельность с взрослыми и  сверстниками.</a:t>
            </a:r>
          </a:p>
          <a:p>
            <a:pPr>
              <a:buNone/>
            </a:pPr>
            <a:r>
              <a:rPr lang="ru-RU" sz="2000" dirty="0" smtClean="0"/>
              <a:t>6.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Познакомились  с ролью витаминов в жизни человека.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1261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400" b="1" u="sng" dirty="0" err="1" smtClean="0">
                <a:latin typeface="Times New Roman" pitchFamily="18" charset="0"/>
                <a:cs typeface="Times New Roman" pitchFamily="18" charset="0"/>
              </a:rPr>
              <a:t>Квест-игра</a:t>
            </a:r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 «Летние виды спорта»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 Развитие физических качеств у детей (ловкость, быстроту, выносливость, координацию, равновесие, меткость, глазомер). Формировать у детей потребность в здоровом образе жизни. Воспитывать здоровый дух соперничества.</a:t>
            </a:r>
            <a:endParaRPr lang="ru-RU" sz="14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100" u="sng" dirty="0" smtClean="0">
                <a:latin typeface="Times New Roman" pitchFamily="18" charset="0"/>
                <a:cs typeface="Times New Roman" pitchFamily="18" charset="0"/>
              </a:rPr>
              <a:t>Ведущий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: Добрый день, ребята! Настала тёплая пора - можно кататься на самокатах и велосипедах, плавать в водоёмах, играть в мяч. Пришло время проведения 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летних спортивных соревнований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. Сегодня мы сами собрались, чтобы проверить ваши знания о 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летних видах спорта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. Вам предстоит проявить смекалку, фантазию, а также показать свои физические качества - быстроту, ловкость. Не забывайте, что вы в команде, а значит нужно друг друга поддерживать.</a:t>
            </a:r>
          </a:p>
          <a:p>
            <a:pPr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Наши соревнования будет судить наше жюри. За каждую победу команда будет получать звездочку. В конце нашей 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викторины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 по количеству звёзд мы узнаем какая же команда победила. А сейчас я вам предлагаю выбрать название для своей команды.</a:t>
            </a:r>
          </a:p>
          <a:p>
            <a:pPr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После выбора названий, команды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садяся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на места друг напротив друга.</a:t>
            </a:r>
          </a:p>
          <a:p>
            <a:pPr>
              <a:buNone/>
            </a:pPr>
            <a:r>
              <a:rPr lang="ru-RU" sz="1100" u="sng" dirty="0" smtClean="0">
                <a:latin typeface="Times New Roman" pitchFamily="18" charset="0"/>
                <a:cs typeface="Times New Roman" pitchFamily="18" charset="0"/>
              </a:rPr>
              <a:t>Ведущий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Но,что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же,пора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начинать! Сейчас вы должны будете назвать все 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летние виды спорта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, которые вы знаете. Но делать это надо тихо, так, чтобы не услышала другая команда.</a:t>
            </a:r>
          </a:p>
          <a:p>
            <a:pPr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"Кто больше".</a:t>
            </a:r>
          </a:p>
          <a:p>
            <a:pPr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К одной команде подходит ведущий, к другой - член жюри. Дети тихо перечисляют виды 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летнего спорта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, которые они знают.</a:t>
            </a:r>
          </a:p>
          <a:p>
            <a:pPr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Ведущий и член жюри сравнивают результаты. Побеждает команда, назвавшая большее количество. Вручается звезда.</a:t>
            </a:r>
          </a:p>
          <a:p>
            <a:pPr>
              <a:buNone/>
            </a:pPr>
            <a:r>
              <a:rPr lang="ru-RU" sz="1100" u="sng" dirty="0" smtClean="0">
                <a:latin typeface="Times New Roman" pitchFamily="18" charset="0"/>
                <a:cs typeface="Times New Roman" pitchFamily="18" charset="0"/>
              </a:rPr>
              <a:t>Ведущий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: Ребята, вы назвали много 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видов спорта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. А теперь назовите мне те виды </a:t>
            </a: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спорта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, где присутствует мяч. </a:t>
            </a:r>
            <a:r>
              <a:rPr lang="ru-RU" sz="1100" i="1" dirty="0" smtClean="0">
                <a:latin typeface="Times New Roman" pitchFamily="18" charset="0"/>
                <a:cs typeface="Times New Roman" pitchFamily="18" charset="0"/>
              </a:rPr>
              <a:t>(дети перечисляют)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Молодцы! Вы знаете, что мячи в этих играх разные. Одни легкие, другие - тяжелые. Сделаны они из разных материалов. Сейчас мы проведён эстафету с мячами.</a:t>
            </a:r>
          </a:p>
          <a:p>
            <a:pPr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Эстафета "Разные мячи"</a:t>
            </a:r>
          </a:p>
          <a:p>
            <a:pPr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Перед каждой командой в обруче выложены мячи - баскетбольный, футбольный, маленький, набивной,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фитбол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. Напротив на расстоянии 7-10 метров лежит второй обруч. По команде дети поочередно берут один мяч, бегут до противоположного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обруча,</a:t>
            </a:r>
            <a:r>
              <a:rPr lang="ru-RU" sz="1100" u="sng" dirty="0" err="1" smtClean="0">
                <a:latin typeface="Times New Roman" pitchFamily="18" charset="0"/>
                <a:cs typeface="Times New Roman" pitchFamily="18" charset="0"/>
              </a:rPr>
              <a:t>соответственно</a:t>
            </a:r>
            <a:r>
              <a:rPr lang="ru-RU" sz="1100" u="sng" dirty="0" smtClean="0">
                <a:latin typeface="Times New Roman" pitchFamily="18" charset="0"/>
                <a:cs typeface="Times New Roman" pitchFamily="18" charset="0"/>
              </a:rPr>
              <a:t> работая с мячом 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: футбольный - катят ногами, баскетбольный - отбивают о пол, маленький - перебрасывают из руки в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руку,набивной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- катят по полу двумя руками, на </a:t>
            </a:r>
            <a:r>
              <a:rPr lang="ru-RU" sz="1100" dirty="0" err="1" smtClean="0">
                <a:latin typeface="Times New Roman" pitchFamily="18" charset="0"/>
                <a:cs typeface="Times New Roman" pitchFamily="18" charset="0"/>
              </a:rPr>
              <a:t>фитболе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передвигаются прыжками, сидя на нём. Затем кладут мяч в обруч и бегом возвращаются в команду.</a:t>
            </a:r>
          </a:p>
          <a:p>
            <a:pPr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Отмечается качество проведения мяча по площадке.</a:t>
            </a:r>
          </a:p>
          <a:p>
            <a:pPr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Эстафета проводится второй раз. Мячи из дальнего обруча надо перенести в ближний. Каждый участник команды, выбирая себе мяч, не должен брать повторно тот же мяч, что и в первой части эстафеты.</a:t>
            </a:r>
          </a:p>
          <a:p>
            <a:pPr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Жюри подводит итоги эстафеты. Выбирается победивший. Вручается звезда.</a:t>
            </a:r>
          </a:p>
          <a:p>
            <a:pPr>
              <a:buNone/>
            </a:pPr>
            <a:r>
              <a:rPr lang="ru-RU" sz="1100" u="sng" dirty="0" smtClean="0">
                <a:latin typeface="Times New Roman" pitchFamily="18" charset="0"/>
                <a:cs typeface="Times New Roman" pitchFamily="18" charset="0"/>
              </a:rPr>
              <a:t>Ведущий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: В следующем конкурсе вы должны будете проявить свою фантазию и смекалку.</a:t>
            </a:r>
          </a:p>
          <a:p>
            <a:pPr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"Пантомима"</a:t>
            </a:r>
          </a:p>
          <a:p>
            <a:pPr>
              <a:buNone/>
            </a:pP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Задания даются каждой команде поочерёдно.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837</Words>
  <Application>Microsoft Office PowerPoint</Application>
  <PresentationFormat>Экран (4:3)</PresentationFormat>
  <Paragraphs>175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Творческий проект </vt:lpstr>
      <vt:lpstr>1. Актуальность:</vt:lpstr>
      <vt:lpstr>2.Цель проекта:</vt:lpstr>
      <vt:lpstr>4.Ожидаемые результаты:</vt:lpstr>
      <vt:lpstr>План мероприятий:</vt:lpstr>
      <vt:lpstr>Слайд 6</vt:lpstr>
      <vt:lpstr>Слайд 7</vt:lpstr>
      <vt:lpstr>3 этап заключительный.</vt:lpstr>
      <vt:lpstr>Слайд 9</vt:lpstr>
      <vt:lpstr>Слайд 10</vt:lpstr>
      <vt:lpstr>Слайд 11</vt:lpstr>
      <vt:lpstr>Беседа  на тему, «Знакомимся со своим организмом». </vt:lpstr>
      <vt:lpstr>Творческая деятельность детей: рисование «Микробы». </vt:lpstr>
      <vt:lpstr>Творческая деятельность детей: Лепка «Витаминный салат»</vt:lpstr>
      <vt:lpstr>Эстафета по физическому развитию</vt:lpstr>
      <vt:lpstr>Квест-игра «Летние виды спорта»</vt:lpstr>
      <vt:lpstr>Слайд 17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проект</dc:title>
  <dc:creator>Пользователь Windows</dc:creator>
  <cp:lastModifiedBy>Пользователь Windows</cp:lastModifiedBy>
  <cp:revision>26</cp:revision>
  <dcterms:created xsi:type="dcterms:W3CDTF">2020-08-21T10:31:56Z</dcterms:created>
  <dcterms:modified xsi:type="dcterms:W3CDTF">2020-09-09T15:10:24Z</dcterms:modified>
</cp:coreProperties>
</file>