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71" r:id="rId6"/>
    <p:sldId id="273" r:id="rId7"/>
    <p:sldId id="260" r:id="rId8"/>
    <p:sldId id="261" r:id="rId9"/>
    <p:sldId id="262" r:id="rId10"/>
    <p:sldId id="263" r:id="rId11"/>
    <p:sldId id="264" r:id="rId12"/>
    <p:sldId id="272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3677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44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25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42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995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382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9936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859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572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330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034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DB35EE-1FBE-4D94-A61C-505E5B0D1269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6BBB1AC-CCBC-4FC4-B88B-6CC2093DB5E6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6291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НЕОБХОДИМЫЕ ИНСТРУМЕНТЫ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ДЛЯ УРОКА ТЕХНОЛОГИИ </a:t>
            </a:r>
          </a:p>
          <a:p>
            <a:r>
              <a:rPr lang="ru-RU" b="1" dirty="0" smtClean="0"/>
              <a:t>5 класс</a:t>
            </a:r>
          </a:p>
          <a:p>
            <a:r>
              <a:rPr lang="ru-RU" sz="1900" dirty="0" smtClean="0"/>
              <a:t>ГБОУ Лицей №486 </a:t>
            </a:r>
            <a:br>
              <a:rPr lang="ru-RU" sz="1900" dirty="0" smtClean="0"/>
            </a:br>
            <a:r>
              <a:rPr lang="ru-RU" sz="1900" dirty="0" smtClean="0"/>
              <a:t>Учитель </a:t>
            </a:r>
            <a:r>
              <a:rPr lang="ru-RU" sz="1900" dirty="0"/>
              <a:t>технологии </a:t>
            </a:r>
            <a:r>
              <a:rPr lang="ru-RU" sz="1900" dirty="0" smtClean="0"/>
              <a:t>Чижевская </a:t>
            </a:r>
            <a:r>
              <a:rPr lang="ru-RU" sz="1900" dirty="0" err="1" smtClean="0"/>
              <a:t>А.в</a:t>
            </a:r>
            <a:r>
              <a:rPr lang="ru-RU" sz="1900" dirty="0" smtClean="0"/>
              <a:t>.</a:t>
            </a:r>
            <a:endParaRPr lang="ru-RU" sz="1900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5346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 желанию и необходимости: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Напёрсток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err="1"/>
              <a:t>Нитковдеватель</a:t>
            </a:r>
            <a:r>
              <a:rPr lang="ru-RU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147721">
            <a:off x="7887877" y="3072283"/>
            <a:ext cx="4104409" cy="20520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4275" y="1873059"/>
            <a:ext cx="4104409" cy="41044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8473" y="3243340"/>
            <a:ext cx="2327564" cy="2130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99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Миллиметровая бумага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/>
              <a:t>1 упаковка формата А4 (10 листов)</a:t>
            </a:r>
          </a:p>
          <a:p>
            <a:pPr marL="0" lvl="0" indent="0">
              <a:buNone/>
            </a:pPr>
            <a:r>
              <a:rPr lang="ru-RU" dirty="0" smtClean="0"/>
              <a:t>на 4 человека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500" y="1737360"/>
            <a:ext cx="4491370" cy="449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29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Миллиметровая бумага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/>
              <a:t>1 рулон на 4-5 </a:t>
            </a:r>
            <a:r>
              <a:rPr lang="ru-RU" dirty="0" smtClean="0"/>
              <a:t>человек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782" y="1737360"/>
            <a:ext cx="4770474" cy="4448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7708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Линейка </a:t>
            </a:r>
            <a:r>
              <a:rPr lang="ru-RU" dirty="0" smtClean="0"/>
              <a:t>закройщика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1846263"/>
            <a:ext cx="4022725" cy="4022725"/>
          </a:xfrm>
        </p:spPr>
      </p:pic>
      <p:sp>
        <p:nvSpPr>
          <p:cNvPr id="5" name="Прямоугольник 4"/>
          <p:cNvSpPr/>
          <p:nvPr/>
        </p:nvSpPr>
        <p:spPr>
          <a:xfrm>
            <a:off x="1097280" y="1976643"/>
            <a:ext cx="14318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Масштаб 1:4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570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Сантиметровая </a:t>
            </a:r>
            <a:r>
              <a:rPr lang="ru-RU" dirty="0" smtClean="0"/>
              <a:t>лента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774" y="1846263"/>
            <a:ext cx="8534777" cy="4022725"/>
          </a:xfrm>
        </p:spPr>
      </p:pic>
    </p:spTree>
    <p:extLst>
      <p:ext uri="{BB962C8B-B14F-4D97-AF65-F5344CB8AC3E}">
        <p14:creationId xmlns:p14="http://schemas.microsoft.com/office/powerpoint/2010/main" val="35858592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Портняжный мелок или обмылок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727" y="1950172"/>
            <a:ext cx="4022725" cy="4022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0795" y="2272434"/>
            <a:ext cx="3695700" cy="337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54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Булавки примерочные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3312" y="2281670"/>
            <a:ext cx="3051810" cy="304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8119" y="2281670"/>
            <a:ext cx="40640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1091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Ткань для фартука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Ситец</a:t>
            </a:r>
          </a:p>
          <a:p>
            <a:r>
              <a:rPr lang="ru-RU" dirty="0" smtClean="0"/>
              <a:t>Бязь</a:t>
            </a:r>
          </a:p>
          <a:p>
            <a:r>
              <a:rPr lang="ru-RU" dirty="0" smtClean="0"/>
              <a:t>Поплин </a:t>
            </a:r>
          </a:p>
          <a:p>
            <a:r>
              <a:rPr lang="ru-RU" dirty="0"/>
              <a:t>Л</a:t>
            </a:r>
            <a:r>
              <a:rPr lang="ru-RU" dirty="0" smtClean="0"/>
              <a:t>юбая хлопковая ткань  </a:t>
            </a:r>
          </a:p>
          <a:p>
            <a:r>
              <a:rPr lang="ru-RU" dirty="0" smtClean="0"/>
              <a:t>( ~1,5-1,7 </a:t>
            </a:r>
            <a:r>
              <a:rPr lang="ru-RU" dirty="0"/>
              <a:t>м)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854" y="1975904"/>
            <a:ext cx="3851564" cy="3851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0445" y="1975904"/>
            <a:ext cx="3851564" cy="3851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8000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Коробка для </a:t>
            </a:r>
            <a:r>
              <a:rPr lang="ru-RU" dirty="0" smtClean="0"/>
              <a:t>мелких швейных  </a:t>
            </a:r>
            <a:r>
              <a:rPr lang="ru-RU" dirty="0"/>
              <a:t>принадлежностей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956" y="2406615"/>
            <a:ext cx="4751771" cy="292827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73535" y="2512668"/>
            <a:ext cx="4255473" cy="3410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Тетрадь</a:t>
            </a:r>
            <a:r>
              <a:rPr lang="ru-RU" dirty="0"/>
              <a:t> в клетку 48 листов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3803" y="1848439"/>
            <a:ext cx="4022725" cy="4022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606" y="1848439"/>
            <a:ext cx="4170911" cy="4170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49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Канва</a:t>
            </a:r>
            <a:r>
              <a:rPr lang="ru-RU" dirty="0"/>
              <a:t> – ткань для </a:t>
            </a:r>
            <a:r>
              <a:rPr lang="ru-RU" dirty="0" smtClean="0"/>
              <a:t>вышивки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Размер 1 полотна </a:t>
            </a:r>
            <a:r>
              <a:rPr lang="en-US" dirty="0" smtClean="0"/>
              <a:t>~</a:t>
            </a:r>
            <a:r>
              <a:rPr lang="ru-RU" dirty="0" smtClean="0"/>
              <a:t>30*40 </a:t>
            </a:r>
            <a:r>
              <a:rPr lang="ru-RU" dirty="0"/>
              <a:t>см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110" y="2452255"/>
            <a:ext cx="6034030" cy="36887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4618" y="2452255"/>
            <a:ext cx="3688771" cy="3688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4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Иглы: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для </a:t>
            </a:r>
            <a:r>
              <a:rPr lang="ru-RU" dirty="0"/>
              <a:t>вышивки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301" y="1960097"/>
            <a:ext cx="4108194" cy="41081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6434" y="2157153"/>
            <a:ext cx="3911138" cy="3911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938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Иглы: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для шитья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1878" y="1963780"/>
            <a:ext cx="3189385" cy="40136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0666" y="2396401"/>
            <a:ext cx="3397827" cy="314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140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Игольница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7311" y="2150918"/>
            <a:ext cx="3429000" cy="3429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9830" y="2150918"/>
            <a:ext cx="3455850" cy="3455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128" y="2150918"/>
            <a:ext cx="3127664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283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Нитки </a:t>
            </a:r>
            <a:r>
              <a:rPr lang="ru-RU" dirty="0" smtClean="0"/>
              <a:t>мулине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Только для </a:t>
            </a:r>
            <a:r>
              <a:rPr lang="ru-RU" dirty="0"/>
              <a:t>вышивки </a:t>
            </a:r>
            <a:endParaRPr lang="ru-RU" dirty="0" smtClean="0"/>
          </a:p>
          <a:p>
            <a:r>
              <a:rPr lang="ru-RU" dirty="0" smtClean="0"/>
              <a:t>Набор из 4-5 </a:t>
            </a:r>
            <a:r>
              <a:rPr lang="ru-RU" dirty="0"/>
              <a:t>цветов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0489" y="1987359"/>
            <a:ext cx="3990109" cy="399010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2616818"/>
            <a:ext cx="5448967" cy="3632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371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Ножницы </a:t>
            </a:r>
            <a:r>
              <a:rPr lang="ru-RU" dirty="0" smtClean="0"/>
              <a:t>и/или «перекусы»</a:t>
            </a:r>
            <a:r>
              <a:rPr lang="ru-RU" dirty="0"/>
              <a:t>		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873" y="3131822"/>
            <a:ext cx="2448098" cy="24480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2067790"/>
            <a:ext cx="2452256" cy="24522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962" y="1929392"/>
            <a:ext cx="4009082" cy="4009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217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Распарыватель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280" y="2087567"/>
            <a:ext cx="4022725" cy="4022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480" y="2087567"/>
            <a:ext cx="4896691" cy="3672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84506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498</TotalTime>
  <Words>110</Words>
  <Application>Microsoft Office PowerPoint</Application>
  <PresentationFormat>Широкоэкранный</PresentationFormat>
  <Paragraphs>37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Calibri</vt:lpstr>
      <vt:lpstr>Calibri Light</vt:lpstr>
      <vt:lpstr>Wingdings</vt:lpstr>
      <vt:lpstr>Ретро</vt:lpstr>
      <vt:lpstr>НЕОБХОДИМЫЕ ИНСТРУМЕНТЫ</vt:lpstr>
      <vt:lpstr>Тетрадь в клетку 48 листов</vt:lpstr>
      <vt:lpstr>Канва – ткань для вышивки</vt:lpstr>
      <vt:lpstr>Иглы:</vt:lpstr>
      <vt:lpstr>Иглы:</vt:lpstr>
      <vt:lpstr>Игольница </vt:lpstr>
      <vt:lpstr>Нитки мулине</vt:lpstr>
      <vt:lpstr>Ножницы и/или «перекусы»  </vt:lpstr>
      <vt:lpstr>Распарыватель</vt:lpstr>
      <vt:lpstr>По желанию и необходимости:</vt:lpstr>
      <vt:lpstr>Миллиметровая бумага</vt:lpstr>
      <vt:lpstr>Миллиметровая бумага</vt:lpstr>
      <vt:lpstr>Линейка закройщика</vt:lpstr>
      <vt:lpstr>Сантиметровая лента</vt:lpstr>
      <vt:lpstr>Портняжный мелок или обмылок.</vt:lpstr>
      <vt:lpstr>Булавки примерочные</vt:lpstr>
      <vt:lpstr>Ткань для фартука </vt:lpstr>
      <vt:lpstr>Коробка для мелких швейных  принадлежностей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НЕОБХОДИМЫЕ ИНСТРУМЕНТЫ</dc:title>
  <dc:creator>Alex</dc:creator>
  <cp:lastModifiedBy>Alex</cp:lastModifiedBy>
  <cp:revision>12</cp:revision>
  <dcterms:created xsi:type="dcterms:W3CDTF">2020-09-02T13:30:01Z</dcterms:created>
  <dcterms:modified xsi:type="dcterms:W3CDTF">2020-09-08T23:50:21Z</dcterms:modified>
</cp:coreProperties>
</file>