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21" autoAdjust="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6"/>
    </p:cViewPr>
  </p:sorterViewPr>
  <p:notesViewPr>
    <p:cSldViewPr>
      <p:cViewPr varScale="1">
        <p:scale>
          <a:sx n="92" d="100"/>
          <a:sy n="92" d="100"/>
        </p:scale>
        <p:origin x="-18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C6B66-C631-44F1-B519-DA6941B39531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59157-9863-4AC9-A1AE-3EEEF893F3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03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9157-9863-4AC9-A1AE-3EEEF893F3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31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59157-9863-4AC9-A1AE-3EEEF893F34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07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173A8F-A410-4368-AEAE-743D01FCAB27}" type="datetimeFigureOut">
              <a:rPr lang="ru-RU" smtClean="0"/>
              <a:t>ср 03.04.19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6A8E56-8D42-41AA-9FFF-1D04420593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14.jpg"/><Relationship Id="rId4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6.png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audio" Target="../media/audio1.wav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6.png"/><Relationship Id="rId5" Type="http://schemas.openxmlformats.org/officeDocument/2006/relationships/image" Target="../media/image10.jp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2" b="2002"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PACKER MECHANICAL</a:t>
            </a:r>
            <a:endParaRPr lang="ru-RU" sz="4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Equipment for dissociation and sealing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8136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1893">
        <p:split orient="vert"/>
      </p:transition>
    </mc:Choice>
    <mc:Fallback xmlns="">
      <p:transition spd="slow" advTm="31893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COMPANIES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052736"/>
            <a:ext cx="4016375" cy="4752528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043608" y="3501008"/>
            <a:ext cx="3388660" cy="213951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Now oil companies are using the most convenient in ease of operation packers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3162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33859">
        <p14:glitter pattern="hexagon"/>
      </p:transition>
    </mc:Choice>
    <mc:Fallback xmlns="">
      <p:transition spd="slow" advTm="338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Oh, </a:t>
            </a:r>
            <a:r>
              <a:rPr lang="ru-RU" dirty="0" smtClean="0"/>
              <a:t>с</a:t>
            </a:r>
            <a:r>
              <a:rPr lang="en-US" dirty="0" smtClean="0"/>
              <a:t>heck your attention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196752"/>
            <a:ext cx="3794199" cy="4176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1800" dirty="0" smtClean="0"/>
              <a:t>What is now used by oil companies</a:t>
            </a:r>
            <a:r>
              <a:rPr lang="ru-RU" sz="1800" dirty="0" smtClean="0"/>
              <a:t>?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Answer: Now </a:t>
            </a:r>
            <a:r>
              <a:rPr lang="en-US" sz="1800" dirty="0"/>
              <a:t>oil companies are using the most convenient in ease of operation packers</a:t>
            </a:r>
            <a:endParaRPr lang="ru-RU" sz="1800" dirty="0"/>
          </a:p>
          <a:p>
            <a:endParaRPr lang="ru-RU" sz="1800" dirty="0"/>
          </a:p>
        </p:txBody>
      </p:sp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1236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3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8787">
        <p:checker/>
      </p:transition>
    </mc:Choice>
    <mc:Fallback xmlns="">
      <p:transition spd="slow" advTm="3878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When operating the equipment, we must not forget about environmental protection</a:t>
            </a:r>
            <a:endParaRPr lang="ru-RU" sz="1800" dirty="0"/>
          </a:p>
        </p:txBody>
      </p:sp>
      <p:pic>
        <p:nvPicPr>
          <p:cNvPr id="1026" name="Picture 2" descr="C:\Program Files (x86)\Microsoft Office\MEDIA\CAGCAT10\j0090386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68760"/>
            <a:ext cx="338437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8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45">
        <p14:ferris dir="l"/>
      </p:transition>
    </mc:Choice>
    <mc:Fallback xmlns="">
      <p:transition spd="slow" advTm="2344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PACCKERS INCREASED RELIABILITY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Designed for prolonged separation and isolation</a:t>
            </a:r>
            <a:endParaRPr lang="ru-RU" sz="18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72816"/>
            <a:ext cx="3600400" cy="2952328"/>
          </a:xfrm>
        </p:spPr>
      </p:pic>
    </p:spTree>
    <p:extLst>
      <p:ext uri="{BB962C8B-B14F-4D97-AF65-F5344CB8AC3E}">
        <p14:creationId xmlns:p14="http://schemas.microsoft.com/office/powerpoint/2010/main" val="315832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3060">
        <p14:shred/>
      </p:transition>
    </mc:Choice>
    <mc:Fallback xmlns="">
      <p:transition spd="slow" advTm="330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OCCUPATIONAL SAFETY AND HEALTH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08720"/>
            <a:ext cx="3337069" cy="43924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When working with equipment, it important to know labor protection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686413839"/>
      </p:ext>
    </p:extLst>
  </p:cSld>
  <p:clrMapOvr>
    <a:masterClrMapping/>
  </p:clrMapOvr>
  <p:transition spd="slow" advTm="28018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CHECK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484784"/>
            <a:ext cx="4016375" cy="34563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is shown in this </a:t>
            </a:r>
            <a:r>
              <a:rPr lang="en-US" sz="1800" dirty="0" smtClean="0"/>
              <a:t>picture</a:t>
            </a:r>
            <a:r>
              <a:rPr lang="ru-RU" sz="1800" dirty="0" smtClean="0"/>
              <a:t>?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Answer: </a:t>
            </a:r>
            <a:r>
              <a:rPr lang="en-US" sz="1800" dirty="0" smtClean="0"/>
              <a:t>OIL COMPANIES</a:t>
            </a:r>
            <a:endParaRPr lang="ru-RU" sz="1800" dirty="0"/>
          </a:p>
        </p:txBody>
      </p:sp>
      <p:pic>
        <p:nvPicPr>
          <p:cNvPr id="6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740352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4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2636">
        <p14:doors dir="vert"/>
      </p:transition>
    </mc:Choice>
    <mc:Fallback xmlns="">
      <p:transition spd="slow" advTm="326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74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SEGREGATION (</a:t>
            </a:r>
            <a:r>
              <a:rPr lang="ru-RU" dirty="0" smtClean="0"/>
              <a:t>Разобщение пластов)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720"/>
            <a:ext cx="2448272" cy="3168352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2520280" cy="3240359"/>
          </a:xfrm>
        </p:spPr>
      </p:pic>
    </p:spTree>
    <p:extLst>
      <p:ext uri="{BB962C8B-B14F-4D97-AF65-F5344CB8AC3E}">
        <p14:creationId xmlns:p14="http://schemas.microsoft.com/office/powerpoint/2010/main" val="466939107"/>
      </p:ext>
    </p:extLst>
  </p:cSld>
  <p:clrMapOvr>
    <a:masterClrMapping/>
  </p:clrMapOvr>
  <p:transition spd="slow" advTm="17982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97152"/>
            <a:ext cx="6512511" cy="1143000"/>
          </a:xfrm>
        </p:spPr>
        <p:txBody>
          <a:bodyPr/>
          <a:lstStyle/>
          <a:p>
            <a:r>
              <a:rPr lang="en-US" dirty="0" smtClean="0"/>
              <a:t>SEALING</a:t>
            </a:r>
            <a:r>
              <a:rPr lang="ru-RU" dirty="0" smtClean="0"/>
              <a:t> (Герметизация)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64704"/>
            <a:ext cx="3346450" cy="4032448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387" y="1045369"/>
            <a:ext cx="2370981" cy="3679775"/>
          </a:xfrm>
        </p:spPr>
      </p:pic>
    </p:spTree>
    <p:extLst>
      <p:ext uri="{BB962C8B-B14F-4D97-AF65-F5344CB8AC3E}">
        <p14:creationId xmlns:p14="http://schemas.microsoft.com/office/powerpoint/2010/main" val="31422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013">
        <p14:doors dir="vert"/>
      </p:transition>
    </mc:Choice>
    <mc:Fallback xmlns="">
      <p:transition spd="slow" advTm="220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052737"/>
            <a:ext cx="4016375" cy="446449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What is shown in this picture</a:t>
            </a:r>
            <a:r>
              <a:rPr lang="ru-RU" sz="1800" dirty="0" smtClean="0"/>
              <a:t>?</a:t>
            </a:r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en-US" sz="1800" dirty="0" smtClean="0"/>
              <a:t>Yes, it is SEALING</a:t>
            </a:r>
            <a:endParaRPr lang="ru-RU" sz="1800" dirty="0"/>
          </a:p>
        </p:txBody>
      </p:sp>
      <p:pic>
        <p:nvPicPr>
          <p:cNvPr id="9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884368" y="5949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57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1950">
        <p14:reveal/>
      </p:transition>
    </mc:Choice>
    <mc:Fallback xmlns="">
      <p:transition spd="slow" advTm="319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PACKER REPAIR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Packers are repaired in factories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56792"/>
            <a:ext cx="4824537" cy="3744416"/>
          </a:xfrm>
        </p:spPr>
      </p:pic>
    </p:spTree>
    <p:extLst>
      <p:ext uri="{BB962C8B-B14F-4D97-AF65-F5344CB8AC3E}">
        <p14:creationId xmlns:p14="http://schemas.microsoft.com/office/powerpoint/2010/main" val="181117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Tm="28050">
        <p14:honeycomb/>
      </p:transition>
    </mc:Choice>
    <mc:Fallback xmlns="">
      <p:transition spd="slow" advTm="2805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TESTING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After repair equipment tests are conducted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268760"/>
            <a:ext cx="238125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3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8319">
        <p14:vortex dir="r"/>
      </p:transition>
    </mc:Choice>
    <mc:Fallback xmlns="">
      <p:transition spd="slow" advTm="283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TEST STAND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principle of work on the stand is the mechanical loading packer</a:t>
            </a:r>
            <a:endParaRPr lang="ru-RU" sz="1800" dirty="0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26306"/>
            <a:ext cx="3528392" cy="473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30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6522">
        <p14:doors dir="vert"/>
      </p:transition>
    </mc:Choice>
    <mc:Fallback xmlns="">
      <p:transition spd="slow" advTm="265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289" y="4653136"/>
            <a:ext cx="6512511" cy="862032"/>
          </a:xfrm>
        </p:spPr>
        <p:txBody>
          <a:bodyPr>
            <a:noAutofit/>
          </a:bodyPr>
          <a:lstStyle/>
          <a:p>
            <a:r>
              <a:rPr lang="en-US" dirty="0" smtClean="0"/>
              <a:t>YES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This is a test bench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7" y="1196752"/>
            <a:ext cx="2088231" cy="3312368"/>
          </a:xfrm>
          <a:prstGeom prst="rect">
            <a:avLst/>
          </a:prstGeom>
        </p:spPr>
      </p:pic>
      <p:pic>
        <p:nvPicPr>
          <p:cNvPr id="2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12360" y="587727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94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31549">
        <p14:glitter pattern="hexagon"/>
        <p:sndAc>
          <p:stSnd>
            <p:snd r:embed="rId4" name="applause.wav"/>
          </p:stSnd>
        </p:sndAc>
      </p:transition>
    </mc:Choice>
    <mc:Fallback xmlns="">
      <p:transition spd="slow" advTm="31549">
        <p:fade/>
        <p:sndAc>
          <p:stSnd>
            <p:snd r:embed="rId7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7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720"/>
            <a:ext cx="2808312" cy="3384375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08720"/>
            <a:ext cx="2736304" cy="338437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different types of packers were released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438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2274">
        <p14:ripple/>
      </p:transition>
    </mc:Choice>
    <mc:Fallback xmlns="">
      <p:transition spd="slow" advTm="322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232</TotalTime>
  <Words>170</Words>
  <Application>Microsoft Office PowerPoint</Application>
  <PresentationFormat>Экран (4:3)</PresentationFormat>
  <Paragraphs>40</Paragraphs>
  <Slides>15</Slides>
  <Notes>2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Equipment for dissociation and sealing </vt:lpstr>
      <vt:lpstr>SEGREGATION (Разобщение пластов)</vt:lpstr>
      <vt:lpstr>SEALING (Герметизация)</vt:lpstr>
      <vt:lpstr>Questions</vt:lpstr>
      <vt:lpstr>PACKER REPAIR</vt:lpstr>
      <vt:lpstr>EQUIPMENT TESTING</vt:lpstr>
      <vt:lpstr>EQUIPMENT TEST STAND</vt:lpstr>
      <vt:lpstr>YES</vt:lpstr>
      <vt:lpstr>Many different types of packers were released</vt:lpstr>
      <vt:lpstr>OIL COMPANIES</vt:lpstr>
      <vt:lpstr>Oh, сheck your attention</vt:lpstr>
      <vt:lpstr>ENVIRONMENT</vt:lpstr>
      <vt:lpstr>MECHANICAL PACCKERS INCREASED RELIABILITY</vt:lpstr>
      <vt:lpstr>OCCUPATIONAL SAFETY AND HEALTH</vt:lpstr>
      <vt:lpstr>KNOWLEDGE CHECK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PAKER MECHANICAL</dc:title>
  <dc:creator>Пользователь</dc:creator>
  <cp:lastModifiedBy>Пользователь</cp:lastModifiedBy>
  <cp:revision>24</cp:revision>
  <dcterms:created xsi:type="dcterms:W3CDTF">2019-03-31T12:22:55Z</dcterms:created>
  <dcterms:modified xsi:type="dcterms:W3CDTF">2019-04-03T18:34:43Z</dcterms:modified>
</cp:coreProperties>
</file>