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0EF171-9BA4-44A7-AE2D-A923844EA178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AA9F79-3546-4A09-80E1-D425611179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zen.yandex.ru/media/id/5ae8b513dd248401aaf96874/10-velichaishih-dizainerov-sozdavshih-shedevry-5b9b38b6d2c9b500a9513742" TargetMode="External"/><Relationship Id="rId2" Type="http://schemas.openxmlformats.org/officeDocument/2006/relationships/hyperlink" Target="https://www.adme.ru/svoboda-kultura/11-kultovyh-modelerov-i-ih-naryady-kotorye-navsegda-izmenili-mir-2118915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9715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Плечевые изделия с </a:t>
            </a:r>
            <a:r>
              <a:rPr lang="ru-RU" dirty="0" err="1" smtClean="0"/>
              <a:t>цельнокроенным</a:t>
            </a:r>
            <a:r>
              <a:rPr lang="ru-RU" dirty="0" smtClean="0"/>
              <a:t> </a:t>
            </a:r>
            <a:r>
              <a:rPr lang="ru-RU" dirty="0" smtClean="0"/>
              <a:t>рукавом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3314997"/>
          </a:xfrm>
        </p:spPr>
        <p:txBody>
          <a:bodyPr/>
          <a:lstStyle/>
          <a:p>
            <a:r>
              <a:rPr lang="ru-RU" dirty="0" smtClean="0"/>
              <a:t>Конструирование </a:t>
            </a:r>
            <a:r>
              <a:rPr lang="ru-RU" dirty="0" smtClean="0"/>
              <a:t>и моделирование одежды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16632"/>
            <a:ext cx="69847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ГБОУ школа №404</a:t>
            </a:r>
            <a:br>
              <a:rPr lang="ru-RU" sz="2400" dirty="0"/>
            </a:br>
            <a:r>
              <a:rPr lang="ru-RU" sz="2400" dirty="0" err="1"/>
              <a:t>Колпинского</a:t>
            </a:r>
            <a:r>
              <a:rPr lang="ru-RU" sz="2400" dirty="0"/>
              <a:t> района Санкт-Петербурга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551723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Сеничева И.С.</a:t>
            </a:r>
            <a:br>
              <a:rPr lang="ru-RU" sz="2400" dirty="0"/>
            </a:br>
            <a:r>
              <a:rPr lang="ru-RU" sz="2400" dirty="0"/>
              <a:t> Санкт-Петербург</a:t>
            </a:r>
            <a:br>
              <a:rPr lang="ru-RU" sz="2400" dirty="0"/>
            </a:br>
            <a:r>
              <a:rPr lang="ru-RU" sz="2400" dirty="0"/>
              <a:t>2019 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КОКО ШАНЕЛЬ</a:t>
            </a:r>
            <a:endParaRPr lang="ru-RU" dirty="0"/>
          </a:p>
        </p:txBody>
      </p:sp>
      <p:pic>
        <p:nvPicPr>
          <p:cNvPr id="4" name="Содержимое 3" descr="https://c7.uihere.com/files/238/361/154/5bc0b8ab8c25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857496"/>
            <a:ext cx="314327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esme.es/wp-content/uploads/2017/01/Sombreros_Vestidos_Chanel.jpg"/>
          <p:cNvPicPr/>
          <p:nvPr/>
        </p:nvPicPr>
        <p:blipFill>
          <a:blip r:embed="rId3" cstate="print"/>
          <a:srcRect l="33832"/>
          <a:stretch>
            <a:fillRect/>
          </a:stretch>
        </p:blipFill>
        <p:spPr bwMode="auto">
          <a:xfrm>
            <a:off x="5000596" y="1357298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get-pdb/34158/279107388-koko-shanel-v-filme-1463527291.42/s1200"/>
          <p:cNvPicPr/>
          <p:nvPr/>
        </p:nvPicPr>
        <p:blipFill>
          <a:blip r:embed="rId4" cstate="print"/>
          <a:srcRect l="25909" r="16364"/>
          <a:stretch>
            <a:fillRect/>
          </a:stretch>
        </p:blipFill>
        <p:spPr bwMode="auto">
          <a:xfrm>
            <a:off x="285720" y="1500174"/>
            <a:ext cx="12096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ЖАН ПОЛЬ ГОТЬЕ</a:t>
            </a:r>
            <a:endParaRPr lang="ru-RU" dirty="0"/>
          </a:p>
        </p:txBody>
      </p:sp>
      <p:pic>
        <p:nvPicPr>
          <p:cNvPr id="4" name="Содержимое 3" descr="https://www4.pictures.livingly.com/it/Jean+Paul+Gaultier+Spring+2019+EGKSntLY_xLx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571612"/>
            <a:ext cx="30129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019.radikal.ru/i625/1401/16/a8dfede44d3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285860"/>
            <a:ext cx="2357454" cy="344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bestin.ua/wp-content/uploads/2019/01/FIO0531-1365x204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1214422"/>
            <a:ext cx="2255268" cy="345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https://www.adme.ru/svoboda-kultura/11-kultovyh-modelerov-i-ih-naryady-kotorye-navsegda-izmenili-mir-2118915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zen.yandex.ru/media/id/5ae8b513dd248401aaf96874/10-velichaishih-dizainerov-sozdavshih-shedevry-5b9b38b6d2c9b500a9513742</a:t>
            </a:r>
            <a:endParaRPr lang="ru-RU" dirty="0" smtClean="0"/>
          </a:p>
          <a:p>
            <a:r>
              <a:rPr lang="en-US" dirty="0"/>
              <a:t>https://www.matrony.ru/10-dizaynerov-stavshih-legendami-mira-modyi/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Плечевые и поясные изделия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543956" cy="4840303"/>
          </a:xfrm>
        </p:spPr>
        <p:txBody>
          <a:bodyPr/>
          <a:lstStyle/>
          <a:p>
            <a:r>
              <a:rPr lang="ru-RU" dirty="0" smtClean="0"/>
              <a:t>брюки, </a:t>
            </a:r>
            <a:r>
              <a:rPr lang="ru-RU" dirty="0"/>
              <a:t>жилеты, платья, шорты, сарафаны, блузы, кепки, жакеты, юбки , пальто, </a:t>
            </a:r>
            <a:r>
              <a:rPr lang="ru-RU" dirty="0" smtClean="0"/>
              <a:t>плащи</a:t>
            </a:r>
            <a:endParaRPr lang="ru-RU" dirty="0"/>
          </a:p>
        </p:txBody>
      </p:sp>
      <p:pic>
        <p:nvPicPr>
          <p:cNvPr id="4" name="Рисунок 3" descr="https://avatars.mds.yandex.net/get-pdb/2022479/3190cfaf-c25a-4f7d-bfce-08aed427b9cb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428868"/>
            <a:ext cx="1192208" cy="203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a.lmcdn.ru/product/O/O/OO001EWZHC55_5799088_1_v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86124"/>
            <a:ext cx="135923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.lmcdn.ru/product/O/O/OO001EWSBM06_4575279_1_v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857760"/>
            <a:ext cx="1128297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cdn1.ozone.ru/multimedia/102812556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86710" y="2928934"/>
            <a:ext cx="10604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a.lmcdn.ru/product/O/O/OO001EWXJM72_5363800_1_v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2500306"/>
            <a:ext cx="1280056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a.lmcdn.ru/product/O/O/OO001EWFCAA8_8549454_1_v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4857760"/>
            <a:ext cx="1117923" cy="161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avatars.mds.yandex.net/get-marketpic/1404502/market_Fev5wAA8DkO8VD_-HbrOIQ/900x1200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4714884"/>
            <a:ext cx="1335881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avatars.mds.yandex.net/get-marketpic/1578806/market_9Paq2smN50lFzmgEkJ01Qg/900x1200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14480" y="4857760"/>
            <a:ext cx="159067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 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29190" y="2500306"/>
            <a:ext cx="1247775" cy="1852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a.lmcdn.ru/pi/product/S/E/SE781EWFGCC7_8873318_1_v2_2x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57554" y="2428868"/>
            <a:ext cx="120967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s/77108/00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Плечевые изделия с </a:t>
            </a:r>
            <a:r>
              <a:rPr lang="ru-RU" dirty="0" err="1" smtClean="0"/>
              <a:t>цельнокроенным</a:t>
            </a:r>
            <a:r>
              <a:rPr lang="ru-RU" dirty="0" smtClean="0"/>
              <a:t> рукавом</a:t>
            </a:r>
            <a:endParaRPr lang="ru-RU" dirty="0"/>
          </a:p>
        </p:txBody>
      </p:sp>
      <p:pic>
        <p:nvPicPr>
          <p:cNvPr id="4" name="Содержимое 3" descr="https://avatars.mds.yandex.net/get-pdb/1519322/b5dadbf3-cbbe-48cf-9e5b-e1598e58750c/s1200?webp=fals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714488"/>
            <a:ext cx="1357322" cy="205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geriya.ru/upload/shop_1/1/0/3/item_103511/shop_property_file_103511_12258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714488"/>
            <a:ext cx="1643074" cy="205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zhurnal-lady.com/wp-content/uploads/2018/05/plate_s_celnokroenym_rukavom_1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643050"/>
            <a:ext cx="142362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plainshop.ru/catalog/image/0-3c6e0b8a9caHR0cDovL3N0YXRpYzEua3VwaXZpcC5ydS9WMC8wMy82OS82Ni8yNC8xYi5qcGc%3D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4071942"/>
            <a:ext cx="1143008" cy="190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g2.wbstatic.net/big/new/1180000/1180244-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1714488"/>
            <a:ext cx="142876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gpstatic.net/products/000/280/368/original_9jbqp3a7dtfx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4143380"/>
            <a:ext cx="133939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i.pinimg.com/originals/5e/1d/1c/5e1d1c3816b2337ac5af665c4e97f4fe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2066" y="4143380"/>
            <a:ext cx="135732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255010.selcdn.ru/site_static/products/000/247/907/original_s9r45fbkpesq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72330" y="4143380"/>
            <a:ext cx="124134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Понятия технологий моды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54292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СТИЛЬ(образная </a:t>
            </a:r>
            <a:r>
              <a:rPr lang="ru-RU" dirty="0"/>
              <a:t>система ,основанная на единстве идейного содержания, элементов художественной формы и выразительных средств</a:t>
            </a:r>
            <a:r>
              <a:rPr lang="ru-RU" dirty="0" smtClean="0"/>
              <a:t>)</a:t>
            </a:r>
          </a:p>
          <a:p>
            <a:r>
              <a:rPr lang="ru-RU" dirty="0" smtClean="0"/>
              <a:t> СИЛУЭТ(внешнее </a:t>
            </a:r>
            <a:r>
              <a:rPr lang="ru-RU" dirty="0"/>
              <a:t>очертание </a:t>
            </a:r>
            <a:r>
              <a:rPr lang="ru-RU" dirty="0" smtClean="0"/>
              <a:t>предмета)</a:t>
            </a:r>
          </a:p>
          <a:p>
            <a:r>
              <a:rPr lang="ru-RU" dirty="0" smtClean="0"/>
              <a:t>ПОКРОЙ(конкретная </a:t>
            </a:r>
            <a:r>
              <a:rPr lang="ru-RU" dirty="0"/>
              <a:t>форма одежды связанная с изменением конструкции </a:t>
            </a:r>
            <a:r>
              <a:rPr lang="ru-RU" dirty="0" smtClean="0"/>
              <a:t>изделия)</a:t>
            </a:r>
          </a:p>
          <a:p>
            <a:r>
              <a:rPr lang="ru-RU" dirty="0" smtClean="0"/>
              <a:t>МОДЕЛЬ(форма </a:t>
            </a:r>
            <a:r>
              <a:rPr lang="ru-RU" dirty="0"/>
              <a:t>деталей, линий и их соотношения без изменения конструкции). КОМПОЗИЦИЯ с ее </a:t>
            </a:r>
            <a:r>
              <a:rPr lang="ru-RU" dirty="0" smtClean="0"/>
              <a:t>элементами(силуэт ,покрой, материал </a:t>
            </a:r>
            <a:r>
              <a:rPr lang="ru-RU" dirty="0"/>
              <a:t>и цветовое решение).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«ОТ КУТЮР» и «ПРЕТ-А-ПОРТЕ»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Какое </a:t>
            </a:r>
            <a:r>
              <a:rPr lang="ru-RU" dirty="0"/>
              <a:t>определение вы дадите каждому из них?</a:t>
            </a:r>
          </a:p>
          <a:p>
            <a:pPr>
              <a:buNone/>
            </a:pPr>
            <a:r>
              <a:rPr lang="ru-RU" dirty="0"/>
              <a:t>1)«Высокое шитье» эксклюзивных авторских моделей</a:t>
            </a:r>
          </a:p>
          <a:p>
            <a:pPr>
              <a:buNone/>
            </a:pPr>
            <a:r>
              <a:rPr lang="ru-RU" dirty="0"/>
              <a:t>2)Готовая одежда высокого качества, изготовленная промышленным способом.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https://design-mate.ru/upload/images/event/event_108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loudstatic.eva.ru/eva/180000-190000/181645/channel/3_286225734986914.jpg?H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71437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488" y="0"/>
            <a:ext cx="4000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СЛАВА ЗАЙЦЕВ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newperexod.com/wp-content/uploads/2018/08/damu-09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00430" y="714356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ПОЛЬ ПУАРЕ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173</TotalTime>
  <Words>158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Плечевые изделия с цельнокроенным рукавом </vt:lpstr>
      <vt:lpstr>Плечевые и поясные изделия</vt:lpstr>
      <vt:lpstr>Презентация PowerPoint</vt:lpstr>
      <vt:lpstr>Плечевые изделия с цельнокроенным рукавом</vt:lpstr>
      <vt:lpstr>Понятия технологий моды</vt:lpstr>
      <vt:lpstr>«ОТ КУТЮР» и «ПРЕТ-А-ПОРТЕ» </vt:lpstr>
      <vt:lpstr>Презентация PowerPoint</vt:lpstr>
      <vt:lpstr>Презентация PowerPoint</vt:lpstr>
      <vt:lpstr>Презентация PowerPoint</vt:lpstr>
      <vt:lpstr>КОКО ШАНЕЛЬ</vt:lpstr>
      <vt:lpstr>ЖАН ПОЛЬ ГОТЬЕ</vt:lpstr>
      <vt:lpstr>Используемые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Плечевые изделия с цельнокроенным рукавом</dc:title>
  <dc:creator>ПК410</dc:creator>
  <cp:lastModifiedBy>Ирина Сеничева</cp:lastModifiedBy>
  <cp:revision>19</cp:revision>
  <dcterms:created xsi:type="dcterms:W3CDTF">2020-06-23T06:48:18Z</dcterms:created>
  <dcterms:modified xsi:type="dcterms:W3CDTF">2020-09-09T20:50:03Z</dcterms:modified>
</cp:coreProperties>
</file>