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Поддержка детской познавательной инициативы в условиях ДОУ и семьи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149080"/>
            <a:ext cx="3384376" cy="148972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Старший воспитатель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Вологжанинова Е.Л.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МДОУ «Детский сад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№ 18 «Сказка» г. Котлас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662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Ожидаемые </a:t>
            </a:r>
            <a:r>
              <a:rPr lang="ru-RU" sz="2800" b="1" dirty="0"/>
              <a:t>результаты в ходе реализации проектной деятельности у дошкольников: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844824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/>
              <a:t>познавательное развитие, </a:t>
            </a:r>
            <a:r>
              <a:rPr lang="ru-RU" sz="2800" dirty="0"/>
              <a:t>личностный </a:t>
            </a:r>
            <a:r>
              <a:rPr lang="ru-RU" sz="2800" dirty="0" smtClean="0"/>
              <a:t>рост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/>
              <a:t>изменятся </a:t>
            </a:r>
            <a:r>
              <a:rPr lang="ru-RU" sz="2800" dirty="0"/>
              <a:t>межличностные отношения </a:t>
            </a:r>
            <a:r>
              <a:rPr lang="ru-RU" sz="2800" dirty="0" smtClean="0"/>
              <a:t>дошкольников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/>
              <a:t>опыт </a:t>
            </a:r>
            <a:r>
              <a:rPr lang="ru-RU" sz="2800" dirty="0"/>
              <a:t>продуктивного взаимодействия, умение слушать другого и выражать свое отношение к различным сторонам </a:t>
            </a:r>
            <a:r>
              <a:rPr lang="ru-RU" sz="2800" dirty="0" smtClean="0"/>
              <a:t>реальности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800" dirty="0" smtClean="0"/>
              <a:t>улучшение отношения </a:t>
            </a:r>
            <a:r>
              <a:rPr lang="ru-RU" sz="2800" dirty="0"/>
              <a:t>между детьми и </a:t>
            </a:r>
            <a:r>
              <a:rPr lang="ru-RU" sz="2800" dirty="0" smtClean="0"/>
              <a:t>родителями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55657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404664"/>
            <a:ext cx="8229600" cy="1143000"/>
          </a:xfrm>
        </p:spPr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В</a:t>
            </a:r>
            <a:r>
              <a:rPr lang="ru-RU" dirty="0" smtClean="0">
                <a:latin typeface="Times New Roman"/>
                <a:ea typeface="Calibri"/>
              </a:rPr>
              <a:t>иды проектной </a:t>
            </a:r>
            <a:r>
              <a:rPr lang="ru-RU" dirty="0">
                <a:latin typeface="Times New Roman"/>
                <a:ea typeface="Calibri"/>
              </a:rPr>
              <a:t>деятельности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916832"/>
            <a:ext cx="42484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>
                <a:latin typeface="Times New Roman"/>
                <a:ea typeface="Calibri"/>
              </a:rPr>
              <a:t>Творческий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>
                <a:latin typeface="Times New Roman"/>
                <a:ea typeface="Calibri"/>
              </a:rPr>
              <a:t>Исследовательский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>
                <a:latin typeface="Times New Roman"/>
                <a:ea typeface="Calibri"/>
              </a:rPr>
              <a:t>Нормативный  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3200" dirty="0">
              <a:latin typeface="Times New Roman"/>
            </a:endParaRPr>
          </a:p>
          <a:p>
            <a:pPr marL="457200" indent="-457200">
              <a:buFont typeface="Arial" pitchFamily="34" charset="0"/>
              <a:buChar char="•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33330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ea typeface="Calibri"/>
                <a:cs typeface="Times New Roman"/>
              </a:rPr>
              <a:t>Общие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особенности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8208912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роблемной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ситуации, которая не может быть решена прямым действием.</a:t>
            </a:r>
            <a:endParaRPr lang="ru-RU" sz="28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Участники проекта должны быть мотивированы. </a:t>
            </a:r>
            <a:endParaRPr lang="ru-RU" sz="28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Адресный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характер. 	</a:t>
            </a:r>
            <a:endParaRPr lang="ru-RU" sz="2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2075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Требования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к защите проекта на 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выступлении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2092" y="1700808"/>
            <a:ext cx="7560840" cy="157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Структура проекта</a:t>
            </a: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Презентация</a:t>
            </a: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Защита проекта</a:t>
            </a:r>
            <a:endParaRPr lang="ru-RU" sz="2400" dirty="0">
              <a:ea typeface="Calibri"/>
              <a:cs typeface="Times New Roman"/>
            </a:endParaRPr>
          </a:p>
          <a:p>
            <a:pPr marL="4572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7050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Требования к презентации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916832"/>
            <a:ext cx="7560840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  <a:tabLst>
                <a:tab pos="450215" algn="l"/>
              </a:tabLs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Количество слайдов не более 15. Структура: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"/>
              <a:tabLst>
                <a:tab pos="450215" algn="l"/>
              </a:tabLs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красочный заголовок;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"/>
              <a:tabLst>
                <a:tab pos="450215" algn="l"/>
              </a:tabLs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раскрытие важности поставленного вопроса, с точки зрения ребенка, сверстников, родителей и знакомых;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"/>
              <a:tabLst>
                <a:tab pos="450215" algn="l"/>
              </a:tabLs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выбор наиболее правильного ответа, с точки зрения ребенка. Ребенок должен не только выбрать и зафиксировать ответ, но и объяснить свой выбор;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"/>
              <a:tabLst>
                <a:tab pos="450215" algn="l"/>
              </a:tabLs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возможные способы проверки предложенного ребенком ответа.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"/>
              <a:tabLst>
                <a:tab pos="450215" algn="l"/>
              </a:tabLs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результат проверки правильности ответа. Ребенок показывает, удалось ли произвести проверку и насколько трудным оказался выбранный способ.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Symbol"/>
              <a:buChar char=""/>
              <a:tabLst>
                <a:tab pos="450215" algn="l"/>
              </a:tabLs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где можно применить проект.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  <a:tabLst>
                <a:tab pos="450215" algn="l"/>
              </a:tabLs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Не использовать анимацию.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  <a:tabLst>
                <a:tab pos="450215" algn="l"/>
              </a:tabLs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Текста минимум, только названия и пояснения к картинкам.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  <a:tabLst>
                <a:tab pos="450215" algn="l"/>
              </a:tabLs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Выступающий знает содержание презентации, обращается к ней в ходе выступления.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300"/>
              </a:spcBef>
              <a:spcAft>
                <a:spcPts val="0"/>
              </a:spcAft>
              <a:buFont typeface="+mj-lt"/>
              <a:buAutoNum type="arabicPeriod"/>
              <a:tabLst>
                <a:tab pos="450215" algn="l"/>
              </a:tabLs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Использование презентации в качестве фона выступления не допускается.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6020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93210"/>
            <a:ext cx="7776864" cy="5264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42176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211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Поддержка детской познавательной инициативы в условиях ДОУ и семьи</vt:lpstr>
      <vt:lpstr> Ожидаемые результаты в ходе реализации проектной деятельности у дошкольников: </vt:lpstr>
      <vt:lpstr>Виды проектной деятельности</vt:lpstr>
      <vt:lpstr>Общие особенности</vt:lpstr>
      <vt:lpstr>Требования к защите проекта на выступлении</vt:lpstr>
      <vt:lpstr>Требования к презентации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Поддержка детской познавательной инициативы в условиях ДОУ и семьи</dc:title>
  <dc:creator>User</dc:creator>
  <cp:lastModifiedBy>User</cp:lastModifiedBy>
  <cp:revision>2</cp:revision>
  <dcterms:created xsi:type="dcterms:W3CDTF">2020-09-09T07:17:21Z</dcterms:created>
  <dcterms:modified xsi:type="dcterms:W3CDTF">2020-09-09T07:36:31Z</dcterms:modified>
</cp:coreProperties>
</file>