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5" Type="http://schemas.microsoft.com/office/2007/relationships/hdphoto" Target="../media/hdphoto3.wdp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altLang="ru-RU" sz="1400" b="1" dirty="0" smtClean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Муниципальное автономное дошкольное образовательное учреждение «Детский сад № 6»</a:t>
            </a:r>
            <a:br>
              <a:rPr lang="ru-RU" altLang="ru-RU" sz="1400" b="1" dirty="0" smtClean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altLang="ru-RU" sz="1400" dirty="0" smtClean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г. Назарово Красноярского края</a:t>
            </a:r>
            <a:br>
              <a:rPr lang="ru-RU" altLang="ru-RU" sz="1400" dirty="0" smtClean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/>
            </a:r>
            <a:br>
              <a:rPr lang="ru-RU" alt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alt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Развивающая </a:t>
            </a:r>
            <a:r>
              <a:rPr lang="ru-RU" altLang="ru-RU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предметно-пространственная </a:t>
            </a:r>
            <a:r>
              <a:rPr lang="ru-RU" alt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среда</a:t>
            </a:r>
            <a:r>
              <a:rPr lang="ru-RU" alt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/>
            </a:r>
            <a:br>
              <a:rPr lang="ru-RU" altLang="ru-RU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en-US" altLang="ru-RU" sz="1400" dirty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/>
            </a:r>
            <a:br>
              <a:rPr lang="en-US" altLang="ru-RU" sz="1400" dirty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подготовительной к школе группы компенсирующей направленности для детей с тяжелыми нарушениями речи</a:t>
            </a:r>
            <a:br>
              <a:rPr lang="ru-RU" altLang="ru-RU" sz="2000" dirty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№2 «Колокольчик» </a:t>
            </a:r>
            <a:br>
              <a:rPr lang="ru-RU" altLang="ru-RU" sz="2000" dirty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</a:br>
            <a:r>
              <a:rPr lang="ru-RU" altLang="ru-RU" sz="2000" dirty="0">
                <a:solidFill>
                  <a:schemeClr val="accent2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МАДОУ «Детский сад № 6»</a:t>
            </a:r>
            <a:r>
              <a:rPr lang="ru-RU" sz="2400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n w="1905"/>
                <a:solidFill>
                  <a:schemeClr val="accent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869160"/>
            <a:ext cx="6400800" cy="1584176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Выполнила:  Глушкова Т.Н.</a:t>
            </a:r>
          </a:p>
          <a:p>
            <a:pPr algn="ctr"/>
            <a:endParaRPr lang="ru-RU" sz="2400" dirty="0" smtClean="0">
              <a:solidFill>
                <a:schemeClr val="tx1"/>
              </a:solidFill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2020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68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b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Выставка «Наше творчество»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716016" y="2348880"/>
            <a:ext cx="4245868" cy="31844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224470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>
          <a:xfrm>
            <a:off x="4788024" y="1556792"/>
            <a:ext cx="4040188" cy="639762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«Вот и стали мы на год взрослей»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95536" y="1628800"/>
            <a:ext cx="4041775" cy="639762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проекту по экологии: «Лето. Насекомые»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60450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b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«Ступеньки здоровья»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72408" y="1600200"/>
            <a:ext cx="3427183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01300" y="1623060"/>
            <a:ext cx="3395749" cy="452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64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3658418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4000" b="1" dirty="0">
                <a:ln w="1905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astasiaScript" pitchFamily="2" charset="0"/>
                <a:ea typeface="+mn-ea"/>
                <a:cs typeface="+mn-cs"/>
              </a:rPr>
              <a:t>Оснащение центров детской активности обновляется и пополняется с соответствии с комплексно- тематическим планированием</a:t>
            </a:r>
            <a:r>
              <a:rPr lang="ru-RU" sz="4000" b="1" dirty="0">
                <a:ln w="1905"/>
                <a:solidFill>
                  <a:srgbClr val="9F2936">
                    <a:lumMod val="60000"/>
                    <a:lumOff val="4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  <a:ea typeface="+mn-ea"/>
                <a:cs typeface="+mn-cs"/>
              </a:rPr>
              <a:t/>
            </a:r>
            <a:br>
              <a:rPr lang="ru-RU" sz="4000" b="1" dirty="0">
                <a:ln w="1905"/>
                <a:solidFill>
                  <a:srgbClr val="9F2936">
                    <a:lumMod val="60000"/>
                    <a:lumOff val="4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rebuchet MS"/>
                <a:ea typeface="+mn-ea"/>
                <a:cs typeface="+mn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74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700808"/>
            <a:ext cx="4277032" cy="37234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32656"/>
            <a:ext cx="3672408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sz="quarter" idx="1"/>
          </p:nvPr>
        </p:nvSpPr>
        <p:spPr>
          <a:xfrm>
            <a:off x="395536" y="908720"/>
            <a:ext cx="4040188" cy="639762"/>
          </a:xfrm>
        </p:spPr>
        <p:txBody>
          <a:bodyPr>
            <a:normAutofit/>
          </a:bodyPr>
          <a:lstStyle/>
          <a:p>
            <a:pPr lvl="0" algn="ctr"/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«Лето. Насекомые»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716016" y="5589240"/>
            <a:ext cx="4041775" cy="864096"/>
          </a:xfrm>
        </p:spPr>
        <p:txBody>
          <a:bodyPr>
            <a:normAutofit/>
          </a:bodyPr>
          <a:lstStyle/>
          <a:p>
            <a:pPr lvl="0" algn="ctr"/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«Вот и стали мы на год взрослей»</a:t>
            </a:r>
            <a:endParaRPr lang="ru-RU" sz="2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48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1482"/>
          <a:stretch/>
        </p:blipFill>
        <p:spPr bwMode="auto">
          <a:xfrm>
            <a:off x="179512" y="1340768"/>
            <a:ext cx="4428659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908720"/>
            <a:ext cx="4082443" cy="3779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Текст 10"/>
          <p:cNvSpPr>
            <a:spLocks noGrp="1"/>
          </p:cNvSpPr>
          <p:nvPr>
            <p:ph type="body" sz="quarter" idx="1"/>
          </p:nvPr>
        </p:nvSpPr>
        <p:spPr>
          <a:xfrm>
            <a:off x="395536" y="332656"/>
            <a:ext cx="4040188" cy="639762"/>
          </a:xfrm>
        </p:spPr>
        <p:txBody>
          <a:bodyPr/>
          <a:lstStyle/>
          <a:p>
            <a:pPr lvl="0" algn="ctr"/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«Лето. 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Насекомые»</a:t>
            </a:r>
            <a:endParaRPr lang="ru-RU" sz="2200" dirty="0">
              <a:solidFill>
                <a:prstClr val="black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4716016" y="5517232"/>
            <a:ext cx="4041775" cy="639762"/>
          </a:xfrm>
        </p:spPr>
        <p:txBody>
          <a:bodyPr>
            <a:normAutofit fontScale="85000" lnSpcReduction="10000"/>
          </a:bodyPr>
          <a:lstStyle/>
          <a:p>
            <a:pPr lvl="0" algn="ctr"/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«Вот и стали мы на год взрослей</a:t>
            </a:r>
            <a:r>
              <a:rPr lang="ru-RU" sz="2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51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584176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400" b="1" dirty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Периодическая сменяемость игрового </a:t>
            </a:r>
            <a:r>
              <a:rPr lang="ru-RU" sz="2400" b="1" dirty="0" smtClean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материала</a:t>
            </a:r>
            <a:r>
              <a:rPr lang="ru-RU" sz="2400" b="1" dirty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появление новых предметов стимулирует игровую, двигательную, познавательную и исследовательскую активность детей. 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57200" y="2514198"/>
            <a:ext cx="3657600" cy="2744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D:\IMG_20160926_0856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4032447" cy="4061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F:\DCIM\141___09\IMG_26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13763" y="-6384925"/>
            <a:ext cx="6719728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DCIM\141___09\IMG_26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513763" y="-6384925"/>
            <a:ext cx="6719728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DCIM\141___09\IMG_26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4463847" cy="3564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88282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2600" b="1" dirty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</a:t>
            </a:r>
            <a:r>
              <a:rPr lang="ru-RU" altLang="ru-RU" sz="2600" b="1" dirty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азвивающая предметно-пространственная среда создана с учетом возрастных, индивидуальных особенностей и образовательных потребностей детей, что позволяет им проявить свои способности не только в организационной образовательной, но и в свободной деятельности, стимулирует развитие творческих способностей, самостоятельности, инициативности, помогает утвердиться в чувстве уверенности в себе. </a:t>
            </a:r>
            <a:r>
              <a:rPr lang="ru-RU" altLang="ru-RU" sz="2600" b="1" dirty="0" smtClean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600" b="1" dirty="0" smtClean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600" b="1" dirty="0" smtClean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Предметно-развивающее </a:t>
            </a:r>
            <a:r>
              <a:rPr lang="ru-RU" altLang="ru-RU" sz="2600" b="1" dirty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пространство организованно таким образом, чтобы каждый ребенок имел возможность упражняться в умении наблюдать, запоминать, сравнивать, добиваться поставленной цели</a:t>
            </a:r>
            <a:r>
              <a:rPr lang="ru-RU" altLang="ru-RU" sz="2600" b="1" dirty="0" smtClean="0">
                <a:solidFill>
                  <a:srgbClr val="9F2936">
                    <a:lumMod val="60000"/>
                    <a:lumOff val="40000"/>
                  </a:srgb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3389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786210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ts val="0"/>
              </a:spcBef>
              <a:defRPr/>
            </a:pPr>
            <a:r>
              <a:rPr lang="ru-RU" sz="3600" b="1" dirty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Принципы построения развивающей предметно-пространственной среды </a:t>
            </a:r>
            <a:r>
              <a:rPr lang="ru-RU" sz="3600" b="1" dirty="0" smtClean="0">
                <a:solidFill>
                  <a:srgbClr val="C0504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группы: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насыщенность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вариативность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доступность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безопасность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22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/>
          </a:bodyPr>
          <a:lstStyle/>
          <a:p>
            <a:r>
              <a:rPr lang="ru-RU" alt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соответствии с федеральным государственным образовательным стандартом дошкольного образования развивающая предметно-пространственная среда в группе должна обеспечивать возможность общения и совместной деятельности детей и взрослых, двигательной активности, а также возможности для уединения.</a:t>
            </a: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pic>
        <p:nvPicPr>
          <p:cNvPr id="1026" name="Picture 2" descr="C:\Users\Людмила\Desktop\141___09\IMG_270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87" y="3402000"/>
            <a:ext cx="4370348" cy="345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9852" y="2564904"/>
            <a:ext cx="4751852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620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IMG_20190830_06475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37490"/>
            <a:ext cx="3607435" cy="49967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2" descr="C:\Users\Людмила\Desktop\IMG_20191003_07055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638" y="476672"/>
            <a:ext cx="3609729" cy="5085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52071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</a:t>
            </a:r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b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«Мы играем»</a:t>
            </a:r>
            <a:r>
              <a:rPr lang="ru-RU" sz="32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2050" name="Picture 2" descr="C:\Users\Людмила\Desktop\141___09\IMG_27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99971"/>
            <a:ext cx="4097429" cy="4137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C:\Users\Людмила\Desktop\141___09\IMG_27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320481" cy="3833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91995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b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Шепталочка</a:t>
            </a:r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75558" y="1775950"/>
            <a:ext cx="6030884" cy="45221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01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2945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Познавательное </a:t>
            </a:r>
            <a: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b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Мини-лаборатория «Почемучка»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8" y="1556792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340768"/>
            <a:ext cx="3305432" cy="52913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98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  <a:b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Центры «Веселый счет» и «</a:t>
            </a:r>
            <a:r>
              <a:rPr lang="ru-RU" sz="3200" b="1" dirty="0" err="1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Занималочка</a:t>
            </a:r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45184"/>
            <a:ext cx="3528392" cy="47045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1669523"/>
            <a:ext cx="3240360" cy="4780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376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</a:t>
            </a:r>
            <a: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br>
              <a:rPr lang="ru-RU" sz="3200" b="1" dirty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504D"/>
                </a:solidFill>
                <a:latin typeface="Times New Roman" pitchFamily="18" charset="0"/>
                <a:cs typeface="Times New Roman" pitchFamily="18" charset="0"/>
              </a:rPr>
              <a:t>Центр «Талантливые пальчики»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26058"/>
            <a:ext cx="3394472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D:\User-D\Рабочий стол\IMG_20160923_1218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060848"/>
            <a:ext cx="5040560" cy="3456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6064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184</TotalTime>
  <Words>213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Муниципальное автономное дошкольное образовательное учреждение «Детский сад № 6» г. Назарово Красноярского края  Развивающая предметно-пространственная среда  подготовительной к школе группы компенсирующей направленности для детей с тяжелыми нарушениями речи  №2 «Колокольчик»  МАДОУ «Детский сад № 6»  </vt:lpstr>
      <vt:lpstr>Принципы построения развивающей предметно-пространственной среды группы:</vt:lpstr>
      <vt:lpstr>В соответствии с федеральным государственным образовательным стандартом дошкольного образования развивающая предметно-пространственная среда в группе должна обеспечивать возможность общения и совместной деятельности детей и взрослых, двигательной активности, а также возможности для уединения.  </vt:lpstr>
      <vt:lpstr>Презентация PowerPoint</vt:lpstr>
      <vt:lpstr>Социально-коммуникативное развитие Центр «Мы играем» </vt:lpstr>
      <vt:lpstr>Социально-коммуникативное развитие Центр «Шепталочка»</vt:lpstr>
      <vt:lpstr>Познавательное развитие Мини-лаборатория «Почемучка»</vt:lpstr>
      <vt:lpstr>Познавательное развитие Центры «Веселый счет» и «Занималочка»</vt:lpstr>
      <vt:lpstr>Художественно-эстетическое развитие Центр «Талантливые пальчики»</vt:lpstr>
      <vt:lpstr>Художественно-эстетическое развитие Выставка «Наше творчество»</vt:lpstr>
      <vt:lpstr>Физическое развитие Центр «Ступеньки здоровья»</vt:lpstr>
      <vt:lpstr>Оснащение центров детской активности обновляется и пополняется с соответствии с комплексно- тематическим планированием </vt:lpstr>
      <vt:lpstr>Презентация PowerPoint</vt:lpstr>
      <vt:lpstr>Презентация PowerPoint</vt:lpstr>
      <vt:lpstr>Периодическая сменяемость игрового материала, появление новых предметов стимулирует игровую, двигательную, познавательную и исследовательскую активность детей. </vt:lpstr>
      <vt:lpstr>Развивающая предметно-пространственная среда создана с учетом возрастных, индивидуальных особенностей и образовательных потребностей детей, что позволяет им проявить свои способности не только в организационной образовательной, но и в свободной деятельности, стимулирует развитие творческих способностей, самостоятельности, инициативности, помогает утвердиться в чувстве уверенности в себе.  Предметно-развивающее пространство организованно таким образом, чтобы каждый ребенок имел возможность упражняться в умении наблюдать, запоминать, сравнивать, добиваться поставленной цели.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Развивающая предметно-пространственная среда  подготовительной к школе группы компенсирующей направленности для детей с тяжелыми нарушениями речи  №2 «Колокольчик»  МАДОУ «Детский сад № 6»</dc:title>
  <dc:creator>Людмила Линникова</dc:creator>
  <cp:lastModifiedBy>1</cp:lastModifiedBy>
  <cp:revision>45</cp:revision>
  <dcterms:created xsi:type="dcterms:W3CDTF">2020-09-07T04:05:15Z</dcterms:created>
  <dcterms:modified xsi:type="dcterms:W3CDTF">2020-09-09T11:12:57Z</dcterms:modified>
</cp:coreProperties>
</file>