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43075-7C71-4EA1-9B89-1FA195AC806C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B447F-6E5E-4A0D-981F-3779C38328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Набережная Лейтенанта Шмидта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петербурговедение\Наб__Лейтенанта_Шмидта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02887" y="1500174"/>
            <a:ext cx="5619789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Пролегает от Благовещенского моста до 22-23 линии ВО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петербурговедение\1024px-Blagoveschensky_Bridge_SPB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4613" y="2714621"/>
            <a:ext cx="4061187" cy="2284418"/>
          </a:xfrm>
          <a:prstGeom prst="rect">
            <a:avLst/>
          </a:prstGeom>
          <a:noFill/>
        </p:spPr>
      </p:pic>
      <p:pic>
        <p:nvPicPr>
          <p:cNvPr id="3075" name="Picture 3" descr="C:\Users\admin\Desktop\петербурговедение\800px-Dom_frolova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Благове́щенский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мост (ранее также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Никола́евский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мост и мост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Лейтена́нта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Шми́дта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 — разводной мост через Неву в Санкт-Петербурге. Соединяет между собой Васильевский и 2-й Адмиралтейский острова. Первый постоянный мост через Неву. Ограждение, фонари и павильоны моста являются объектом культурного наследия.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admin\Desktop\петербурговедение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4625095" cy="3071834"/>
          </a:xfrm>
          <a:prstGeom prst="rect">
            <a:avLst/>
          </a:prstGeom>
          <a:noFill/>
        </p:spPr>
      </p:pic>
      <p:pic>
        <p:nvPicPr>
          <p:cNvPr id="11267" name="Picture 3" descr="C:\Users\admin\Desktop\петербурговедение\1024px-Spb_06-2017_img01_Spit_of_Vasilievsky_Isla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643050"/>
            <a:ext cx="3912858" cy="2609846"/>
          </a:xfrm>
          <a:prstGeom prst="rect">
            <a:avLst/>
          </a:prstGeom>
          <a:noFill/>
        </p:spPr>
      </p:pic>
      <p:pic>
        <p:nvPicPr>
          <p:cNvPr id="8" name="Рисунок 7" descr="C:\Users\admin\Desktop\петербурговедение\Stp_winter_palace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4786322"/>
            <a:ext cx="60785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Первые сооружения на этой набережной возникли в начале XVIII века.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Долгое время Университетская набережная и набережная Лейтенанта Шмидта именовались набережной Большой Невы и имели единую нумерацию домов. Лишь в 1887 году отрезок от 7 до 23 линии Васильевского острова получил статус самостоятельной набережной, которая была названа Николаевской в честь моста, у которого она начиналась.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5124" name="Picture 4" descr="C:\Users\admin\Desktop\петербурговедение\suhogruznyy-teplohod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929066"/>
            <a:ext cx="4288184" cy="2412104"/>
          </a:xfrm>
          <a:prstGeom prst="rect">
            <a:avLst/>
          </a:prstGeom>
          <a:noFill/>
        </p:spPr>
      </p:pic>
      <p:pic>
        <p:nvPicPr>
          <p:cNvPr id="10" name="Picture 3" descr="C:\Users\admin\Desktop\петербурговедение\1024px-Universitetskaya_Embankment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4357718" cy="2453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Около 30 лет набережная и мост носили имя российского императора Николая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, а в 1918 году они были переименованы в память одного из руководителей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Севастопольского восстания  1905 года П.П.Шмидта.</a:t>
            </a:r>
            <a:r>
              <a:rPr lang="en-US" sz="2000" dirty="0"/>
              <a:t/>
            </a:r>
            <a:br>
              <a:rPr lang="en-US" sz="2000" dirty="0"/>
            </a:br>
            <a:endParaRPr lang="ru-RU" dirty="0"/>
          </a:p>
        </p:txBody>
      </p:sp>
      <p:pic>
        <p:nvPicPr>
          <p:cNvPr id="6146" name="Picture 2" descr="C:\Users\admin\Desktop\петербурговедение\800px-Franz_Krüger_-_Portrait_of_Emperor_Nicholas_I_-_WGA1228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3409388" cy="4525963"/>
          </a:xfrm>
          <a:prstGeom prst="rect">
            <a:avLst/>
          </a:prstGeom>
          <a:noFill/>
        </p:spPr>
      </p:pic>
      <p:pic>
        <p:nvPicPr>
          <p:cNvPr id="6147" name="Picture 3" descr="C:\Users\admin\Desktop\петербурговедение\Pyotr_Petrovich_Schmid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363208"/>
            <a:ext cx="3036887" cy="4680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9086856" cy="11430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Особенностью набережной Лейтенанта Шмидта является так называемая «ступенчатая застройка», которая повторяет вогнутую линию невского берега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dmin\Desktop\петербурговедение\vo-101028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678" y="1857364"/>
            <a:ext cx="8058369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первой четверти XVIII века был возведен дом № 17, перестроенный для Морского корпуса в 1796—1798 годах по проекту архитектора П. Волкова. Сегодня в этом здании находится Морской Корпус Петра Великого. Перед зданием училища стоит памятник мореплавателю и адмиралу И.Ф.Крузенштерну, совершившему первое кругосветное путешествие на русском судне.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8194" name="Picture 2" descr="C:\Users\admin\Desktop\петербурговедение\800px-Kruzenshtern_I_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14488"/>
            <a:ext cx="2402848" cy="3195787"/>
          </a:xfrm>
          <a:prstGeom prst="rect">
            <a:avLst/>
          </a:prstGeom>
          <a:noFill/>
        </p:spPr>
      </p:pic>
      <p:pic>
        <p:nvPicPr>
          <p:cNvPr id="8195" name="Picture 3" descr="C:\Users\admin\Desktop\петербурговедение\800px-Russian_Sloop-of-War_Ne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928802"/>
            <a:ext cx="3290047" cy="2245457"/>
          </a:xfrm>
          <a:prstGeom prst="rect">
            <a:avLst/>
          </a:prstGeom>
          <a:noFill/>
        </p:spPr>
      </p:pic>
      <p:pic>
        <p:nvPicPr>
          <p:cNvPr id="8196" name="Picture 4" descr="C:\Users\admin\Desktop\петербурговедение\274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143248"/>
            <a:ext cx="2596176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119</TotalTime>
  <Words>40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Набережная Лейтенанта Шмидта</vt:lpstr>
      <vt:lpstr>Пролегает от Благовещенского моста до 22-23 линии ВО</vt:lpstr>
      <vt:lpstr>Благове́щенский мост (ранее также Никола́евский мост и мост Лейтена́нта Шми́дта) — разводной мост через Неву в Санкт-Петербурге. Соединяет между собой Васильевский и 2-й Адмиралтейский острова. Первый постоянный мост через Неву. Ограждение, фонари и павильоны моста являются объектом культурного наследия. </vt:lpstr>
      <vt:lpstr>    Первые сооружения на этой набережной возникли в начале XVIII века.  Долгое время Университетская набережная и набережная Лейтенанта Шмидта именовались набережной Большой Невы и имели единую нумерацию домов. Лишь в 1887 году отрезок от 7 до 23 линии Васильевского острова получил статус самостоятельной набережной, которая была названа Николаевской в честь моста, у которого она начиналась.   .</vt:lpstr>
      <vt:lpstr> Около 30 лет набережная и мост носили имя российского императора Николая I , а в 1918 году они были переименованы в память одного из руководителей  Севастопольского восстания  1905 года П.П.Шмидта. </vt:lpstr>
      <vt:lpstr>Особенностью набережной Лейтенанта Шмидта является так называемая «ступенчатая застройка», которая повторяет вогнутую линию невского берега</vt:lpstr>
      <vt:lpstr>     В первой четверти XVIII века был возведен дом № 17, перестроенный для Морского корпуса в 1796—1798 годах по проекту архитектора П. Волкова. Сегодня в этом здании находится Морской Корпус Петра Великого. Перед зданием училища стоит памятник мореплавателю и адмиралу И.Ф.Крузенштерну, совершившему первое кругосветное путешествие на русском судне.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Набережная Лейтенанта Шмидта</dc:title>
  <dc:creator>admin</dc:creator>
  <cp:lastModifiedBy>Наталья Дмитрик</cp:lastModifiedBy>
  <cp:revision>23</cp:revision>
  <dcterms:created xsi:type="dcterms:W3CDTF">2019-11-22T16:52:23Z</dcterms:created>
  <dcterms:modified xsi:type="dcterms:W3CDTF">2020-09-09T11:18:23Z</dcterms:modified>
</cp:coreProperties>
</file>