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5" r:id="rId4"/>
    <p:sldId id="272" r:id="rId5"/>
    <p:sldId id="262" r:id="rId6"/>
    <p:sldId id="267" r:id="rId7"/>
    <p:sldId id="268" r:id="rId8"/>
    <p:sldId id="271" r:id="rId9"/>
    <p:sldId id="258" r:id="rId10"/>
    <p:sldId id="260" r:id="rId11"/>
    <p:sldId id="261" r:id="rId12"/>
    <p:sldId id="263" r:id="rId13"/>
    <p:sldId id="264" r:id="rId14"/>
    <p:sldId id="265" r:id="rId15"/>
    <p:sldId id="266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642918"/>
            <a:ext cx="7429552" cy="37862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95129" y="1259033"/>
            <a:ext cx="4378758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Мастер-класс</a:t>
            </a:r>
          </a:p>
          <a:p>
            <a:pPr algn="ctr"/>
            <a:r>
              <a:rPr lang="ru-RU" sz="2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«Творчество в стиле </a:t>
            </a:r>
          </a:p>
          <a:p>
            <a:pPr algn="ctr"/>
            <a:r>
              <a:rPr lang="ru-RU" sz="28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а</a:t>
            </a:r>
            <a:r>
              <a:rPr lang="ru-RU" sz="28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йрис</a:t>
            </a:r>
            <a:r>
              <a:rPr lang="ru-RU" sz="2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ru-RU" sz="28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фолдинг</a:t>
            </a:r>
            <a:r>
              <a:rPr lang="ru-RU" sz="2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</a:rPr>
              <a:t>»</a:t>
            </a:r>
          </a:p>
          <a:p>
            <a:pPr algn="ctr"/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2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Воспитатель МАДОУ «Детский сад №6 «Светлячок»</a:t>
            </a:r>
          </a:p>
          <a:p>
            <a:pPr algn="ctr"/>
            <a:r>
              <a:rPr lang="ru-RU" sz="20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Гречушкина</a:t>
            </a:r>
            <a:r>
              <a:rPr lang="ru-RU" sz="2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Ксения Владиславовна</a:t>
            </a:r>
            <a:endParaRPr lang="ru-RU" sz="2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12" descr="D:\таня\фото личные\мои работы\getImage (17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66" y="120216"/>
            <a:ext cx="1934156" cy="257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img.searchmasterclass.net/uploads/posts/2013-06-08/image_8988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338" y="50537"/>
            <a:ext cx="2005411" cy="249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9" descr="Техника: Айрис фолдинг 1. Тюльпан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1" descr="Техника: Айрис фолдинг 1. Тюльпан.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3" descr="Техника: Айрис фолдинг 1. Тюльпан.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5" descr="Техника: Айрис фолдинг 1. Тюльпан.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3" name="Picture 19" descr="Картина панно рисунок Айрис фолдинг Порхающая бабочка  Бумага фото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1231" y="4292416"/>
            <a:ext cx="2862518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://stranamasterov.ru/files/imagecache/orig_with_logo2/images/technic/iris-leaf/PICT917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423" y="4292416"/>
            <a:ext cx="168518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79208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Распечатанный лист с </a:t>
            </a:r>
            <a:r>
              <a:rPr lang="ru-RU" sz="320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айрис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-шаблоном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(размер шаблона должен точно соответствовать размерам будущей открытки).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Заготовка открытки  (лист плотной бумаги или картона).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ветная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бумага.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Клей (карандаш или ПВА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90188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35112" y="421372"/>
            <a:ext cx="72853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понадобится: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2565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знать!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Blip>
                <a:blip r:embed="rId2"/>
              </a:buBlip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схеме каждого </a:t>
            </a:r>
            <a:r>
              <a:rPr lang="ru-RU" sz="28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айрис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-шаблона нанесены линии и цифры. Линии означают границы раскладки полосок, цифры - последовательность  их наклеивания.</a:t>
            </a:r>
          </a:p>
          <a:p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цифр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детей мы обозначаем геометрические фигуры разного цвета.</a:t>
            </a:r>
            <a:endParaRPr lang="ru-RU" sz="2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Blip>
                <a:blip r:embed="rId3"/>
              </a:buBlip>
            </a:pP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Blip>
                <a:blip r:embed="rId3"/>
              </a:buBlip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Полоски бумаги наклеиваются сгибом к центру  шаблона.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768" y="947627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036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выполнения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осеннего листочка</a:t>
            </a:r>
          </a:p>
          <a:p>
            <a:pPr algn="ctr"/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 </a:t>
            </a:r>
            <a:r>
              <a:rPr 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айрис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92080" y="1052736"/>
            <a:ext cx="3384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photo.7ya.ru/ph/2011/10/2/13175819673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75" y="1072983"/>
            <a:ext cx="7569746" cy="555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44" y="3182080"/>
            <a:ext cx="51167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404664"/>
            <a:ext cx="4464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(картоне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надо вырезать контур картинки,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него  подложить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заготовленную на листе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схему с лицевой  стороны.</a:t>
            </a:r>
          </a:p>
          <a:p>
            <a:pPr algn="just"/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Нарезать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полоски цветной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бумаги, сложить их пополам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081" y="4653136"/>
            <a:ext cx="4238999" cy="2052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cdn01.ru/files/users/images/2c/8b/2c8b7e16594fa10246f11a760c6e2ca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79912" cy="326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87006"/>
            <a:ext cx="3619480" cy="31455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 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раскладывать полоски каждого цвета строго по схеме поочерёдно, начиная с цифры 1, прикладывая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полоску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нужный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ряд. На концы полосок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наносим клей и приклеиваем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изнанке заготовки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https://www.maam.ru/upload/blogs/detsad-60633-1413298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29000"/>
            <a:ext cx="4359796" cy="32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701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итоге всё «окошко» будет закрыто причудливо уложенными подобно вееру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полосками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Останется незакрытой только серединка — «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iris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или «зрачок». Её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закрыть  фольгой, контрастного цвета бумагой,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лентой  по желанию. Убираем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со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схемой. Изнаночную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сторону работы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заклеиваем листом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плотной бумаги. </a:t>
            </a:r>
            <a:endParaRPr lang="ru-RU" sz="24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цвета и художественного решения- за Вами!</a:t>
            </a:r>
          </a:p>
        </p:txBody>
      </p:sp>
      <p:pic>
        <p:nvPicPr>
          <p:cNvPr id="4098" name="Picture 2" descr="http://cdn.bolshoyvopros.ru/files/users/images/7e/e4/7ee4f87dc5802b4a405dd047c92d62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74438">
            <a:off x="392718" y="3025151"/>
            <a:ext cx="4161522" cy="3626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708920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вам творческих успехов!</a:t>
            </a:r>
          </a:p>
          <a:p>
            <a:pPr algn="ctr"/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58401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500990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400" b="1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4071942"/>
            <a:ext cx="5072098" cy="2214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Айрис-</a:t>
            </a:r>
            <a:r>
              <a:rPr lang="ru-RU" sz="5400" b="1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фолдинг</a:t>
            </a:r>
            <a:r>
              <a:rPr lang="ru-RU" sz="5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ct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необычная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появилась впервые в Голландии.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означает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«радужное </a:t>
            </a:r>
            <a:r>
              <a:rPr lang="ru-RU" sz="5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складывание», </a:t>
            </a:r>
            <a:endParaRPr lang="ru-RU" sz="5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136339"/>
            <a:ext cx="8820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- Суть этой техники заключается в том,  что на открытке вырезается контур (силуэт) и с обратной стороны заполняется полосками цветной бумаги или узкими лентами. </a:t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r>
              <a:rPr lang="ru-RU" sz="3200" dirty="0">
                <a:latin typeface="Arial" pitchFamily="34" charset="0"/>
                <a:cs typeface="Arial" pitchFamily="34" charset="0"/>
              </a:rPr>
              <a:t>- Их укладывают в строго определенном порядке по заранее подготовленному шаблону или составленной схеме.</a:t>
            </a:r>
            <a:br>
              <a:rPr lang="ru-RU" sz="3200" dirty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21742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perationwritehome.org/wp-content/uploads/2012/10/lindystem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713" y="52388"/>
            <a:ext cx="4329112" cy="3500437"/>
          </a:xfrm>
          <a:prstGeom prst="rect">
            <a:avLst/>
          </a:prstGeom>
          <a:noFill/>
        </p:spPr>
      </p:pic>
      <p:pic>
        <p:nvPicPr>
          <p:cNvPr id="3" name="Picture 4" descr="http://www.iris-folding.com/triangle_final_tem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463" y="52388"/>
            <a:ext cx="43211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http://ped-kopilka.ru/upload/blogs2/2016/11/1_f8a100e7180e5c012a914b389fe7db47.jp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4" y="3632200"/>
            <a:ext cx="4280838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handmade.ucoz.es/_ph/13/2/73233409.jpg?153162868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98988" y="3527425"/>
            <a:ext cx="4410075" cy="3224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1067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363728"/>
            <a:ext cx="2622991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377858"/>
            <a:ext cx="2580188" cy="2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91202"/>
            <a:ext cx="2818929" cy="255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3543" y="4005064"/>
            <a:ext cx="4968552" cy="2707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способы укладывания полос          в виде закручивающейся спирали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34994"/>
            <a:ext cx="2996627" cy="24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способы укладывания полос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0796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706" y="1096965"/>
            <a:ext cx="20605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445" y="1082456"/>
            <a:ext cx="20478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929" y="2625506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Горизонтально</a:t>
            </a:r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2595786"/>
            <a:ext cx="5072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Вертикально   </a:t>
            </a:r>
            <a:r>
              <a:rPr lang="ru-RU" dirty="0" smtClean="0"/>
              <a:t>                        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Диагонально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2975"/>
            <a:ext cx="2123728" cy="2997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624360"/>
            <a:ext cx="1656184" cy="238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5996" y="3674699"/>
            <a:ext cx="2550220" cy="255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980505"/>
            <a:ext cx="2627784" cy="213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4929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способы укладывания полос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90043"/>
            <a:ext cx="2335213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090043"/>
            <a:ext cx="41211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650556"/>
            <a:ext cx="74335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Веер                                         </a:t>
            </a:r>
            <a:r>
              <a:rPr lang="ru-RU" dirty="0"/>
              <a:t>Ёлочка                       </a:t>
            </a:r>
            <a:r>
              <a:rPr lang="ru-RU" dirty="0" smtClean="0"/>
              <a:t>         Зигзаг</a:t>
            </a:r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30405"/>
            <a:ext cx="2584004" cy="182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10878">
            <a:off x="-12401" y="2575061"/>
            <a:ext cx="1952251" cy="1901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2242" y="2650556"/>
            <a:ext cx="1545758" cy="205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0497">
            <a:off x="4928476" y="2563549"/>
            <a:ext cx="1920194" cy="224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7502" y="4924726"/>
            <a:ext cx="2052568" cy="2024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7943">
            <a:off x="6110392" y="4643920"/>
            <a:ext cx="2803708" cy="2453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18813">
            <a:off x="7466941" y="3040906"/>
            <a:ext cx="1377948" cy="170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310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usercontent1.hubimg.com/10177926_f2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4" y="116632"/>
            <a:ext cx="2448272" cy="4506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obuchalka.org/wp-content/uploads/2015/01/%D0%B0%D0%B9%D1%80%D0%B8%D1%81-%D1%84%D0%B8%D0%BB%D0%B4%D0%B8%D0%BD%D0%B3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132856"/>
            <a:ext cx="3590675" cy="451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henddecor.ru/wp-content/uploads/2011/05/1712398_003iris-circle-f-281x3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4921" y="116632"/>
            <a:ext cx="2818037" cy="453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09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8662" y="5857892"/>
            <a:ext cx="735811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5857892"/>
            <a:ext cx="7000924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7975" y="312738"/>
            <a:ext cx="8440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технике появляется дополнительная уникальная возможность украсить блокноты, коллажи, альбомные странички и поздравительные открытки новыми яркими декоративными деталями  и  элементами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59413">
            <a:off x="5609957" y="3272444"/>
            <a:ext cx="3052175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 descr="http://s14.postimg.org/i2a7jhr8h/about_iris_folding_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5598">
            <a:off x="451027" y="3147083"/>
            <a:ext cx="2547415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7" descr="http://s-media-cache-ak0.pinimg.com/236x/b1/86/63/b18663fc1572fb8252a694511b8e4ec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9" descr="http://s-media-cache-ak0.pinimg.com/236x/b1/86/63/b18663fc1572fb8252a694511b8e4ec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912" y="3313734"/>
            <a:ext cx="22479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1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11" grpId="0"/>
      <p:bldP spid="11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616</TotalTime>
  <Words>339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54</cp:revision>
  <dcterms:modified xsi:type="dcterms:W3CDTF">2019-09-26T19:03:52Z</dcterms:modified>
</cp:coreProperties>
</file>