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s-UY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s-UY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UY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UY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UY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s-UY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UY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UY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UY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UY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UY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UY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s-UY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AF463A-BC7C-46EE-9F1E-7F377CCA4891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 advClick="0" advTm="3000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EAF463A-BC7C-46EE-9F1E-7F377CCA4891}" type="datetimeFigureOut">
              <a:rPr lang="en-US" smtClean="0"/>
              <a:pPr/>
              <a:t>9/9/2020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 advClick="0" advTm="3000">
    <p:circl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849562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во второй младшей группе № 7 на тему 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«Моя семья»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0"/>
            <a:ext cx="8229600" cy="2316163"/>
          </a:xfrm>
        </p:spPr>
        <p:txBody>
          <a:bodyPr/>
          <a:lstStyle/>
          <a:p>
            <a:pPr algn="r">
              <a:buNone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3000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проекта: формирование у детей понятия «Семья» и повышение роли семейных ценностей и становлении личности ребёнка.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9624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формировать у детей представление о семье;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формировать представления о родственных отношениях между близкими ребёнку членами семьи;</a:t>
            </a:r>
          </a:p>
          <a:p>
            <a:pPr>
              <a:buFontTx/>
              <a:buChar char="-"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воспитывать любовь и уважение к членам семьи;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    создавать условия для благоприятного климата взаимодействия с родителями.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 advClick="0" advTm="3000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Всё что знаю расскажу…. </a:t>
            </a:r>
            <a:b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Рассказ детей о своей семье.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1\Desktop\Проект\IMG_20190515_10161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1\Desktop\Проект\IMG_20190515_10173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3000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l"/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Аппликация «Мама-солнышко моё!»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1\Desktop\Проект\IMG_20190513_09233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Users\1\Desktop\Проект\IMG_20190513_09335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3000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Дидактические игры «Мамы и их детёныши»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1\Desktop\Проект\IMG_20190515_10030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348706"/>
            <a:ext cx="4038600" cy="32138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 descr="C:\Users\1\Desktop\Проект\IMG_20190515_10043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348706"/>
            <a:ext cx="4038600" cy="3137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 advClick="0" advTm="3000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Конструирование «Дом для моей семьи»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1\Desktop\Проект\IMG_20190517_09203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3733800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7" name="Picture 3" descr="C:\Users\1\Desktop\Проект\IMG_20190517_09202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1600200"/>
            <a:ext cx="3581400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3000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Альбом « Моя семья»</a:t>
            </a:r>
            <a:endParaRPr lang="ru-RU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1\Desktop\Проект\IMG_20190517_09192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9264" y="1600200"/>
            <a:ext cx="339447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5" name="Picture 3" descr="C:\Users\1\Desktop\Проект\IMG_20190517_0922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0264" y="1600200"/>
            <a:ext cx="339447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 advClick="0" advTm="3000">
    <p:circl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346</Template>
  <TotalTime>43</TotalTime>
  <Words>99</Words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Diseño predeterminado</vt:lpstr>
      <vt:lpstr>Проект во второй младшей группе № 7 на тему   «Моя семья»</vt:lpstr>
      <vt:lpstr>Цель проекта: формирование у детей понятия «Семья» и повышение роли семейных ценностей и становлении личности ребёнка.</vt:lpstr>
      <vt:lpstr>Всё что знаю расскажу….                    Рассказ детей о своей семье.</vt:lpstr>
      <vt:lpstr>Аппликация «Мама-солнышко моё!»</vt:lpstr>
      <vt:lpstr>Дидактические игры «Мамы и их детёныши»</vt:lpstr>
      <vt:lpstr>Конструирование «Дом для моей семьи»</vt:lpstr>
      <vt:lpstr>Альбом « Моя семья»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во второй младшей группе № 7 на тему   «Моя семья»</dc:title>
  <dc:creator>1</dc:creator>
  <cp:lastModifiedBy>1</cp:lastModifiedBy>
  <cp:revision>8</cp:revision>
  <dcterms:created xsi:type="dcterms:W3CDTF">2019-05-16T08:06:02Z</dcterms:created>
  <dcterms:modified xsi:type="dcterms:W3CDTF">2020-09-09T17:26:44Z</dcterms:modified>
</cp:coreProperties>
</file>