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62274-5B68-4650-9591-283602CF49A7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09B82-A07E-4398-84F3-51DEE3B97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125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62274-5B68-4650-9591-283602CF49A7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09B82-A07E-4398-84F3-51DEE3B972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698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Стили живописи</a:t>
            </a:r>
            <a:endParaRPr lang="ru-RU" dirty="0" smtClean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3781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047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716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764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529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004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124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514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031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7922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Стили живописи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Стили живописи</dc:title>
  <dc:creator>Методист</dc:creator>
  <cp:lastModifiedBy>Методист</cp:lastModifiedBy>
  <cp:revision>1</cp:revision>
  <dcterms:created xsi:type="dcterms:W3CDTF">2020-09-09T07:05:03Z</dcterms:created>
  <dcterms:modified xsi:type="dcterms:W3CDTF">2020-09-09T07:05:04Z</dcterms:modified>
</cp:coreProperties>
</file>