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3" r:id="rId16"/>
    <p:sldId id="274" r:id="rId17"/>
    <p:sldId id="277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6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4DD81A-18CC-4888-9598-07D32B9C4D9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DBF0C-D93B-45B9-B1EB-68AA55E1AF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omensplay.net/wp-content/uploads/2017/02/%D0%BA%D0%BD%D0%B8%D0%B3%D0%B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9087"/>
            <a:ext cx="9144000" cy="48489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49275"/>
            <a:ext cx="9144000" cy="935038"/>
          </a:xfrm>
        </p:spPr>
        <p:txBody>
          <a:bodyPr>
            <a:noAutofit/>
          </a:bodyPr>
          <a:lstStyle/>
          <a:p>
            <a:r>
              <a:rPr lang="ru-RU" sz="6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Удивительные книги</a:t>
            </a:r>
            <a:endParaRPr lang="ru-RU" sz="65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019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g1.liveinternet.ru/images/attach/c/6/91/509/91509979_large_Daryl_Fitzgerald_books_1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496943" cy="532859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/>
              <a:t/>
            </a:r>
            <a:br>
              <a:rPr lang="ru-RU" u="sng" dirty="0"/>
            </a:br>
            <a:r>
              <a:rPr lang="ru-RU" sz="53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</a:t>
            </a:r>
            <a:r>
              <a:rPr lang="ru-RU" sz="53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sz="53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кирпичей </a:t>
            </a:r>
            <a:r>
              <a:rPr lang="ru-RU" sz="53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03956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pravda.tvob.ru/img/stories/content/07-religion/akcziya-lvetxozavetnyj-ekstrimr/bible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96752"/>
            <a:ext cx="7776864" cy="532859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4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Книга-лента или книга-свиток </a:t>
            </a:r>
            <a:r>
              <a:rPr lang="ru-RU" sz="53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97496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tranamasterov.ru/img5/i2013/01/03/dsc_0316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4320480" cy="4536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4.bp.blogspot.com/-mgR8_nizUTg/Vj96mkZ8bPI/AAAAAAAAATM/3drx3m-e5sY/s640/DSC_0529.JP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4176464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из ткани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90146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74638"/>
            <a:ext cx="8064896" cy="8509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из рисового теста</a:t>
            </a:r>
          </a:p>
        </p:txBody>
      </p:sp>
      <p:pic>
        <p:nvPicPr>
          <p:cNvPr id="3" name="Рисунок 2" descr="http://mywishlist.ru/pic/i/wish/orig/003/219/351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556792"/>
            <a:ext cx="367240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www.prohandmade.ru/wp-content/uploads/2012/04/the-real-cookbook4.jpeg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283968" y="1556792"/>
            <a:ext cx="4392486" cy="41044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76015.selcdn.com/web/teth/13/1229/3de5a09681c06173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7344815" cy="56166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Говорящая книга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274638"/>
            <a:ext cx="7402016" cy="70609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Электронная книга</a:t>
            </a:r>
            <a:r>
              <a:rPr lang="ru-RU" sz="4900" dirty="0" smtClean="0"/>
              <a:t/>
            </a:r>
            <a:br>
              <a:rPr lang="ru-RU" sz="4900" dirty="0" smtClean="0"/>
            </a:br>
            <a:endParaRPr lang="ru-RU" sz="4900" dirty="0"/>
          </a:p>
        </p:txBody>
      </p:sp>
      <p:pic>
        <p:nvPicPr>
          <p:cNvPr id="3" name="Рисунок 2" descr="http://biznestoday.ru/images/stories/98aira/x_e1e70450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221088"/>
            <a:ext cx="302433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s14.stc.all.kpcdn.net/share/i/12/5122871/inx960x64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92080" y="4221088"/>
            <a:ext cx="3177329" cy="2431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ypresentation.ru/documents/e18fa36c9d66cfc117f2affbdc970136/008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4032448" cy="3096344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652120" y="1556792"/>
            <a:ext cx="31683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pPr algn="just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Майкл Харт, американский изобретатель первой в мире электронной книги (1971)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big-radio.ru/news/images/670x-/51e2df51a3f42446970af2c46093762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60032" y="1988840"/>
            <a:ext cx="396044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inwriter.ru/wp-content/uploads/2016/04/71HKBhYThLL1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988840"/>
            <a:ext cx="446449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Аудиокнига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32656"/>
            <a:ext cx="8496945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5778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772816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Идите в библиотеку! Подружитесь с книгой!</a:t>
            </a:r>
            <a:b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5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И она станет для Вас лучшим другом и первым помощником!</a:t>
            </a:r>
            <a:endParaRPr lang="ru-RU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odireva-volok-dou26.edumsko.ru/uploads/7000/26935/uploads/4000/15365/persona/articles/.thumbs/96089445-1024x843.jpg?148140393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7128792" cy="52385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 бывают разные...</a:t>
            </a:r>
            <a:r>
              <a:rPr lang="ru-RU" sz="4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92608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ntikvaria.ru/published/publicdata/ANTIKVARNAK/attachments/SC/products_pictures/8d5_enl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7848872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79512" y="274638"/>
            <a:ext cx="8784976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</a:t>
            </a:r>
            <a:r>
              <a:rPr lang="ru-RU" sz="4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пальмовых листьев</a:t>
            </a:r>
          </a:p>
        </p:txBody>
      </p:sp>
    </p:spTree>
    <p:extLst>
      <p:ext uri="{BB962C8B-B14F-4D97-AF65-F5344CB8AC3E}">
        <p14:creationId xmlns="" xmlns:p14="http://schemas.microsoft.com/office/powerpoint/2010/main" val="2058230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2.infourok.ru/uploads/ex/057c/0003e993-d84eb0ad/img10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1052736"/>
            <a:ext cx="8280920" cy="56166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глиняных </a:t>
            </a:r>
            <a:r>
              <a:rPr lang="ru-RU" sz="4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</a:t>
            </a:r>
          </a:p>
        </p:txBody>
      </p:sp>
    </p:spTree>
    <p:extLst>
      <p:ext uri="{BB962C8B-B14F-4D97-AF65-F5344CB8AC3E}">
        <p14:creationId xmlns="" xmlns:p14="http://schemas.microsoft.com/office/powerpoint/2010/main" val="1855079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3.infourok.ru/uploads/ex/0674/0004addb-2bfd82e4/img9.jpg"/>
          <p:cNvPicPr/>
          <p:nvPr/>
        </p:nvPicPr>
        <p:blipFill rotWithShape="1">
          <a:blip r:embed="rId2" cstate="email"/>
          <a:srcRect/>
          <a:stretch/>
        </p:blipFill>
        <p:spPr bwMode="auto">
          <a:xfrm>
            <a:off x="234752" y="1196752"/>
            <a:ext cx="8712968" cy="55161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Берестяная </a:t>
            </a:r>
            <a:r>
              <a:rPr lang="ru-RU" sz="4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грамота</a:t>
            </a:r>
            <a:br>
              <a:rPr lang="ru-RU" sz="4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304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картинка tatalexaros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96752"/>
            <a:ext cx="8280920" cy="532859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9412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книга</a:t>
            </a:r>
            <a:endParaRPr lang="ru-RU" sz="4800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01745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ru2.anyfad.com/items/t1@72e61ac1-eef6-4adf-b508-21d95d75e587/Samaya--malenkaya-kniga-napechatannaya--v-Yaponii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8064896" cy="5328591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06613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Маленькая </a:t>
            </a:r>
            <a:r>
              <a:rPr lang="ru-RU" sz="4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</a:t>
            </a:r>
          </a:p>
        </p:txBody>
      </p:sp>
    </p:spTree>
    <p:extLst>
      <p:ext uri="{BB962C8B-B14F-4D97-AF65-F5344CB8AC3E}">
        <p14:creationId xmlns="" xmlns:p14="http://schemas.microsoft.com/office/powerpoint/2010/main" val="1531836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radiovera.ru/wp-content/uploads/2016/01/Evangelie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632848" cy="496855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95536" y="274639"/>
            <a:ext cx="8532564" cy="113813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из </a:t>
            </a:r>
            <a:r>
              <a:rPr lang="ru-RU" sz="4800" b="1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золота и драгоценных </a:t>
            </a:r>
            <a:r>
              <a:rPr lang="ru-RU" sz="4800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камней</a:t>
            </a:r>
            <a:r>
              <a:rPr lang="ru-RU" sz="4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2212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900igr.net/datas/istorija/Rukopisnye-knigi-Drevnej-Rusi/0060-060-Kniga-iz-voskovykh-plastin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55576" y="1124744"/>
            <a:ext cx="7704856" cy="52565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67544" y="188640"/>
            <a:ext cx="8280920" cy="922114"/>
          </a:xfrm>
        </p:spPr>
        <p:txBody>
          <a:bodyPr/>
          <a:lstStyle/>
          <a:p>
            <a:r>
              <a:rPr lang="ru-RU" b="1" dirty="0" smtClean="0">
                <a:solidFill>
                  <a:srgbClr val="0000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из восковых пластин</a:t>
            </a:r>
            <a:endParaRPr lang="ru-RU" b="1" dirty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02263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92D050"/>
      </a:accent3>
      <a:accent4>
        <a:srgbClr val="00B050"/>
      </a:accent4>
      <a:accent5>
        <a:srgbClr val="00B050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</TotalTime>
  <Words>52</Words>
  <Application>Microsoft Office PowerPoint</Application>
  <PresentationFormat>Экран (4:3)</PresentationFormat>
  <Paragraphs>20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Удивительные книги</vt:lpstr>
      <vt:lpstr>Книги бывают разные... </vt:lpstr>
      <vt:lpstr>Книга из пальмовых листьев</vt:lpstr>
      <vt:lpstr>Библиотека глиняных книг</vt:lpstr>
      <vt:lpstr> Берестяная грамота </vt:lpstr>
      <vt:lpstr>Большая книга</vt:lpstr>
      <vt:lpstr>Маленькая книга</vt:lpstr>
      <vt:lpstr> Книга из золота и драгоценных камней </vt:lpstr>
      <vt:lpstr>Книга из восковых пластин</vt:lpstr>
      <vt:lpstr>  Книга из кирпичей    </vt:lpstr>
      <vt:lpstr>  Книга-лента или книга-свиток    </vt:lpstr>
      <vt:lpstr>Книга из ткани</vt:lpstr>
      <vt:lpstr>Книга из рисового теста</vt:lpstr>
      <vt:lpstr>Говорящая книга </vt:lpstr>
      <vt:lpstr> Электронная книга </vt:lpstr>
      <vt:lpstr>Аудиокнига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Удивительные книги</dc:title>
  <dc:creator>Люда</dc:creator>
  <cp:lastModifiedBy>Люда</cp:lastModifiedBy>
  <cp:revision>6</cp:revision>
  <dcterms:created xsi:type="dcterms:W3CDTF">2020-09-09T15:07:12Z</dcterms:created>
  <dcterms:modified xsi:type="dcterms:W3CDTF">2020-09-09T15:52:30Z</dcterms:modified>
</cp:coreProperties>
</file>