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6" r:id="rId4"/>
    <p:sldId id="260" r:id="rId5"/>
    <p:sldId id="261" r:id="rId6"/>
    <p:sldId id="263" r:id="rId7"/>
    <p:sldId id="269" r:id="rId8"/>
    <p:sldId id="262" r:id="rId9"/>
    <p:sldId id="257" r:id="rId10"/>
    <p:sldId id="25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157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03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30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932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5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348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099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683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5222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393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911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A40FC-94BA-4168-B9FD-A8E0AC3F6B78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2D109-F485-4523-91DC-C72512FFEB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23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2016224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Взаимодействие ДОУ и семьи по вопросам питания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lang="ru-RU" sz="3600" dirty="0"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717032"/>
            <a:ext cx="7304856" cy="1008112"/>
          </a:xfrm>
        </p:spPr>
        <p:txBody>
          <a:bodyPr>
            <a:noAutofit/>
          </a:bodyPr>
          <a:lstStyle/>
          <a:p>
            <a:pPr algn="r"/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Вологжанинова Е.Л., </a:t>
            </a:r>
            <a:endParaRPr lang="ru-RU" sz="2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r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старший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воспитатель  </a:t>
            </a:r>
            <a:r>
              <a:rPr lang="ru-RU" sz="24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629684"/>
            <a:ext cx="618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r">
              <a:spcBef>
                <a:spcPct val="20000"/>
              </a:spcBef>
            </a:pP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МДОУ «Детский сад № 18 «Сказка»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г. Котлас</a:t>
            </a:r>
            <a:endParaRPr lang="ru-RU"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676" b="10559"/>
          <a:stretch/>
        </p:blipFill>
        <p:spPr>
          <a:xfrm>
            <a:off x="1259632" y="3144982"/>
            <a:ext cx="2952328" cy="3297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715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94" y="692696"/>
            <a:ext cx="4608512" cy="34563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645024"/>
            <a:ext cx="4067944" cy="3050958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64088" y="274638"/>
            <a:ext cx="3322712" cy="2722314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Times New Roman"/>
                <a:ea typeface="Calibri"/>
              </a:rPr>
              <a:t>Реализация мини </a:t>
            </a:r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</a:rPr>
              <a:t>проекта</a:t>
            </a:r>
            <a:r>
              <a:rPr lang="ru-RU" sz="2900" b="1" dirty="0" smtClean="0">
                <a:solidFill>
                  <a:prstClr val="black"/>
                </a:solidFill>
                <a:latin typeface="Times New Roman"/>
                <a:ea typeface="Calibri"/>
              </a:rPr>
              <a:t> </a:t>
            </a:r>
            <a:r>
              <a:rPr lang="ru-RU" sz="2900" b="1" dirty="0">
                <a:solidFill>
                  <a:prstClr val="black"/>
                </a:solidFill>
                <a:latin typeface="Times New Roman"/>
                <a:ea typeface="Calibri"/>
              </a:rPr>
              <a:t>«Чудо-блинок</a:t>
            </a:r>
            <a:r>
              <a:rPr lang="ru-RU" sz="2900" b="1" dirty="0" smtClean="0">
                <a:solidFill>
                  <a:prstClr val="black"/>
                </a:solidFill>
                <a:latin typeface="Times New Roman"/>
                <a:ea typeface="Calibri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2432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74638"/>
            <a:ext cx="2962672" cy="3010346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prstClr val="black"/>
                </a:solidFill>
                <a:latin typeface="Times New Roman"/>
                <a:ea typeface="Calibri"/>
              </a:rPr>
              <a:t>Реализация мини </a:t>
            </a:r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</a:rPr>
              <a:t>проекта </a:t>
            </a:r>
            <a:r>
              <a:rPr lang="ru-RU" sz="2900" b="1" dirty="0" smtClean="0">
                <a:solidFill>
                  <a:prstClr val="black"/>
                </a:solidFill>
                <a:latin typeface="Times New Roman"/>
                <a:ea typeface="Calibri"/>
              </a:rPr>
              <a:t>«Разговор </a:t>
            </a:r>
            <a:r>
              <a:rPr lang="ru-RU" sz="2900" b="1" dirty="0">
                <a:solidFill>
                  <a:prstClr val="black"/>
                </a:solidFill>
                <a:latin typeface="Times New Roman"/>
                <a:ea typeface="Calibri"/>
              </a:rPr>
              <a:t>о правильном питании».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548680"/>
            <a:ext cx="5292062" cy="35018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293096"/>
            <a:ext cx="3144349" cy="2358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849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836712"/>
            <a:ext cx="7992888" cy="43924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i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ctr">
              <a:buNone/>
            </a:pPr>
            <a:r>
              <a:rPr lang="ru-RU" sz="3600" b="1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"</a:t>
            </a:r>
            <a: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Какова пища  - таков и ум,</a:t>
            </a:r>
            <a:b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</a:t>
            </a:r>
            <a:r>
              <a:rPr lang="ru-RU" sz="3600" b="1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каков ум </a:t>
            </a:r>
            <a: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- таковы и мысли,</a:t>
            </a:r>
            <a:b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каковы </a:t>
            </a:r>
            <a: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мысли - таково и поведение,</a:t>
            </a:r>
            <a:b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b="1" i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каково поведение - такова и судьба</a:t>
            </a:r>
            <a:r>
              <a:rPr lang="ru-RU" sz="3600" b="1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"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i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                                                               </a:t>
            </a:r>
          </a:p>
          <a:p>
            <a:pPr marL="0" indent="0" algn="ctr">
              <a:buNone/>
            </a:pPr>
            <a:endParaRPr lang="ru-RU" i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Шри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Сатья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Саи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Баба</a:t>
            </a:r>
            <a:endParaRPr lang="ru-RU" sz="2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0227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692696"/>
            <a:ext cx="3592730" cy="244827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 Советом учреждения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939"/>
          <a:stretch/>
        </p:blipFill>
        <p:spPr>
          <a:xfrm>
            <a:off x="323528" y="692696"/>
            <a:ext cx="4871927" cy="2970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475"/>
          <a:stretch/>
        </p:blipFill>
        <p:spPr>
          <a:xfrm>
            <a:off x="323528" y="3991396"/>
            <a:ext cx="3816424" cy="23932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402"/>
          <a:stretch/>
        </p:blipFill>
        <p:spPr>
          <a:xfrm>
            <a:off x="4283968" y="3566387"/>
            <a:ext cx="4600842" cy="298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170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476672"/>
            <a:ext cx="3322712" cy="27363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/>
                <a:ea typeface="Calibri"/>
              </a:rPr>
              <a:t>Родительская  </a:t>
            </a:r>
            <a:r>
              <a:rPr lang="ru-RU" sz="3600" b="1" dirty="0">
                <a:latin typeface="Times New Roman"/>
                <a:ea typeface="Calibri"/>
              </a:rPr>
              <a:t>гостиная </a:t>
            </a:r>
            <a:r>
              <a:rPr lang="ru-RU" sz="3600" b="1" dirty="0" smtClean="0">
                <a:latin typeface="Times New Roman"/>
                <a:ea typeface="Calibri"/>
              </a:rPr>
              <a:t/>
            </a:r>
            <a:br>
              <a:rPr lang="ru-RU" sz="3600" b="1" dirty="0" smtClean="0">
                <a:latin typeface="Times New Roman"/>
                <a:ea typeface="Calibri"/>
              </a:rPr>
            </a:br>
            <a:r>
              <a:rPr lang="ru-RU" sz="3600" b="1" dirty="0" smtClean="0">
                <a:latin typeface="Times New Roman"/>
                <a:ea typeface="Calibri"/>
              </a:rPr>
              <a:t>«</a:t>
            </a:r>
            <a:r>
              <a:rPr lang="ru-RU" sz="3600" b="1" dirty="0">
                <a:latin typeface="Times New Roman"/>
                <a:ea typeface="Calibri"/>
              </a:rPr>
              <a:t>Один день в детском саду</a:t>
            </a:r>
            <a:r>
              <a:rPr lang="ru-RU" sz="3600" b="1" dirty="0" smtClean="0">
                <a:latin typeface="Times New Roman"/>
                <a:ea typeface="Calibri"/>
              </a:rPr>
              <a:t>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160"/>
          <a:stretch/>
        </p:blipFill>
        <p:spPr>
          <a:xfrm>
            <a:off x="395536" y="3573016"/>
            <a:ext cx="3744416" cy="27005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005064"/>
            <a:ext cx="4572000" cy="2566737"/>
          </a:xfrm>
          <a:prstGeom prst="rect">
            <a:avLst/>
          </a:prstGeom>
        </p:spPr>
      </p:pic>
      <p:pic>
        <p:nvPicPr>
          <p:cNvPr id="6" name="Объект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548680"/>
            <a:ext cx="4318968" cy="2424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700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2794322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prstClr val="black"/>
                </a:solidFill>
                <a:latin typeface="Times New Roman"/>
                <a:ea typeface="Calibri"/>
              </a:rPr>
              <a:t>Родительская  гостиная </a:t>
            </a:r>
            <a:br>
              <a:rPr lang="ru-RU" sz="3600" b="1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3600" b="1" dirty="0">
                <a:solidFill>
                  <a:prstClr val="black"/>
                </a:solidFill>
                <a:latin typeface="Times New Roman"/>
                <a:ea typeface="Calibri"/>
              </a:rPr>
              <a:t>«Один день в детском саду»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20688"/>
            <a:ext cx="4104456" cy="5472608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627338"/>
            <a:ext cx="4392488" cy="2465958"/>
          </a:xfrm>
        </p:spPr>
      </p:pic>
    </p:spTree>
    <p:extLst>
      <p:ext uri="{BB962C8B-B14F-4D97-AF65-F5344CB8AC3E}">
        <p14:creationId xmlns:p14="http://schemas.microsoft.com/office/powerpoint/2010/main" val="363734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040" y="403975"/>
            <a:ext cx="5399088" cy="303106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78" r="14380"/>
          <a:stretch/>
        </p:blipFill>
        <p:spPr>
          <a:xfrm>
            <a:off x="5940152" y="908720"/>
            <a:ext cx="2952328" cy="22476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4416" y="3717032"/>
            <a:ext cx="5148064" cy="2890141"/>
          </a:xfrm>
          <a:prstGeom prst="rect">
            <a:avLst/>
          </a:prstGeom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357" y="3901962"/>
            <a:ext cx="3384377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3418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274638"/>
            <a:ext cx="2962672" cy="2938338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/>
                <a:ea typeface="Calibri"/>
              </a:rPr>
              <a:t>Фестиваль-конкурс «Едим дома»</a:t>
            </a:r>
            <a:endParaRPr lang="ru-RU" sz="36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288"/>
          <a:stretch/>
        </p:blipFill>
        <p:spPr>
          <a:xfrm>
            <a:off x="467544" y="404664"/>
            <a:ext cx="4780414" cy="354718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3573016"/>
            <a:ext cx="4536504" cy="3019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8189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177" y="3428999"/>
            <a:ext cx="6048672" cy="31278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04664"/>
            <a:ext cx="4176464" cy="27802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04664"/>
            <a:ext cx="3501642" cy="278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129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274638"/>
            <a:ext cx="3394720" cy="2074242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/>
                <a:ea typeface="Calibri"/>
              </a:rPr>
              <a:t>Реализация мини </a:t>
            </a:r>
            <a:r>
              <a:rPr lang="ru-RU" sz="3200" b="1" dirty="0" smtClean="0">
                <a:latin typeface="Times New Roman"/>
                <a:ea typeface="Calibri"/>
              </a:rPr>
              <a:t>проекта </a:t>
            </a:r>
            <a:r>
              <a:rPr lang="ru-RU" sz="3200" b="1" dirty="0">
                <a:latin typeface="Times New Roman"/>
                <a:ea typeface="Calibri"/>
              </a:rPr>
              <a:t>«Молочная </a:t>
            </a:r>
            <a:r>
              <a:rPr lang="ru-RU" sz="3200" b="1" dirty="0" smtClean="0">
                <a:latin typeface="Times New Roman"/>
                <a:ea typeface="Calibri"/>
              </a:rPr>
              <a:t>неделька»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94227"/>
            <a:ext cx="4608512" cy="345638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10998"/>
            <a:ext cx="4248472" cy="318635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99" t="9362" r="9072"/>
          <a:stretch/>
        </p:blipFill>
        <p:spPr bwMode="auto">
          <a:xfrm>
            <a:off x="827585" y="3897124"/>
            <a:ext cx="3096344" cy="2700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5109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60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 «Взаимодействие ДОУ и семьи по вопросам питания»</vt:lpstr>
      <vt:lpstr>Презентация PowerPoint</vt:lpstr>
      <vt:lpstr>Взаимодействие с Советом учреждения</vt:lpstr>
      <vt:lpstr>Родительская  гостиная  «Один день в детском саду»</vt:lpstr>
      <vt:lpstr>Родительская  гостиная  «Один день в детском саду»</vt:lpstr>
      <vt:lpstr>Презентация PowerPoint</vt:lpstr>
      <vt:lpstr>Фестиваль-конкурс «Едим дома»</vt:lpstr>
      <vt:lpstr>Презентация PowerPoint</vt:lpstr>
      <vt:lpstr>Реализация мини проекта «Молочная неделька»</vt:lpstr>
      <vt:lpstr>Реализация мини проекта «Чудо-блинок»</vt:lpstr>
      <vt:lpstr>Реализация мини проекта «Разговор о правильном питании».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питание</dc:title>
  <dc:creator>user</dc:creator>
  <cp:lastModifiedBy>User</cp:lastModifiedBy>
  <cp:revision>28</cp:revision>
  <dcterms:created xsi:type="dcterms:W3CDTF">2017-12-12T21:07:39Z</dcterms:created>
  <dcterms:modified xsi:type="dcterms:W3CDTF">2020-09-09T09:41:01Z</dcterms:modified>
</cp:coreProperties>
</file>