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8.png" ContentType="image/png"/>
  <Override PartName="/ppt/media/image4.png" ContentType="image/png"/>
  <Override PartName="/ppt/media/image17.png" ContentType="image/png"/>
  <Override PartName="/ppt/media/image13.png" ContentType="image/png"/>
  <Override PartName="/ppt/media/image9.png" ContentType="image/png"/>
  <Override PartName="/ppt/media/image5.png" ContentType="image/png"/>
  <Override PartName="/ppt/media/image1.png" ContentType="image/png"/>
  <Override PartName="/ppt/media/image20.png" ContentType="image/png"/>
  <Override PartName="/ppt/media/image18.png" ContentType="image/png"/>
  <Override PartName="/ppt/media/image14.png" ContentType="image/png"/>
  <Override PartName="/ppt/media/image10.png" ContentType="image/png"/>
  <Override PartName="/ppt/media/image6.png" ContentType="image/png"/>
  <Override PartName="/ppt/media/image2.png" ContentType="image/png"/>
  <Override PartName="/ppt/media/image19.png" ContentType="image/png"/>
  <Override PartName="/ppt/media/image15.png" ContentType="image/png"/>
  <Override PartName="/ppt/media/image11.png" ContentType="image/png"/>
  <Override PartName="/ppt/media/image7.png" ContentType="image/png"/>
  <Override PartName="/ppt/media/image3.png" ContentType="image/png"/>
  <Override PartName="/ppt/media/image16.png" ContentType="image/png"/>
  <Override PartName="/ppt/media/image12.png" ContentType="image/png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_rels/slideLayout3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13.xml.rels" ContentType="application/vnd.openxmlformats-package.relationships+xml"/>
  <Override PartName="/ppt/slides/_rels/slide2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16.xml.rels" ContentType="application/vnd.openxmlformats-package.relationships+xml"/>
  <Override PartName="/ppt/slides/_rels/slide5.xml.rels" ContentType="application/vnd.openxmlformats-package.relationships+xml"/>
  <Override PartName="/ppt/slides/_rels/slide15.xml.rels" ContentType="application/vnd.openxmlformats-package.relationships+xml"/>
  <Override PartName="/ppt/slides/_rels/slide4.xml.rels" ContentType="application/vnd.openxmlformats-package.relationships+xml"/>
  <Override PartName="/ppt/slides/_rels/slide14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6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61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122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123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2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0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18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185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1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0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0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3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4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1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2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5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246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247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2575080"/>
            <a:ext cx="100080" cy="62532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" name="CustomShape 2"/>
          <p:cNvSpPr/>
          <p:nvPr/>
        </p:nvSpPr>
        <p:spPr>
          <a:xfrm>
            <a:off x="128520" y="3156480"/>
            <a:ext cx="645840" cy="23216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" name="CustomShape 3"/>
          <p:cNvSpPr/>
          <p:nvPr/>
        </p:nvSpPr>
        <p:spPr>
          <a:xfrm>
            <a:off x="807120" y="5447160"/>
            <a:ext cx="608760" cy="141948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3" name="CustomShape 4"/>
          <p:cNvSpPr/>
          <p:nvPr/>
        </p:nvSpPr>
        <p:spPr>
          <a:xfrm>
            <a:off x="959760" y="6503760"/>
            <a:ext cx="170640" cy="36288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4" name="CustomShape 5"/>
          <p:cNvSpPr/>
          <p:nvPr/>
        </p:nvSpPr>
        <p:spPr>
          <a:xfrm>
            <a:off x="100800" y="3201120"/>
            <a:ext cx="821160" cy="33278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5" name="CustomShape 6"/>
          <p:cNvSpPr/>
          <p:nvPr/>
        </p:nvSpPr>
        <p:spPr>
          <a:xfrm>
            <a:off x="22320" y="228600"/>
            <a:ext cx="105480" cy="292716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6" name="CustomShape 7"/>
          <p:cNvSpPr/>
          <p:nvPr/>
        </p:nvSpPr>
        <p:spPr>
          <a:xfrm>
            <a:off x="78120" y="2944080"/>
            <a:ext cx="77400" cy="4932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7" name="CustomShape 8"/>
          <p:cNvSpPr/>
          <p:nvPr/>
        </p:nvSpPr>
        <p:spPr>
          <a:xfrm>
            <a:off x="769680" y="5478840"/>
            <a:ext cx="189360" cy="10242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8" name="CustomShape 9"/>
          <p:cNvSpPr/>
          <p:nvPr/>
        </p:nvSpPr>
        <p:spPr>
          <a:xfrm>
            <a:off x="775440" y="1398960"/>
            <a:ext cx="2075400" cy="404748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9" name="CustomShape 10"/>
          <p:cNvSpPr/>
          <p:nvPr/>
        </p:nvSpPr>
        <p:spPr>
          <a:xfrm>
            <a:off x="922680" y="6530040"/>
            <a:ext cx="161280" cy="3366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0" name="CustomShape 11"/>
          <p:cNvSpPr/>
          <p:nvPr/>
        </p:nvSpPr>
        <p:spPr>
          <a:xfrm>
            <a:off x="769680" y="5359320"/>
            <a:ext cx="36720" cy="2210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1" name="CustomShape 12"/>
          <p:cNvSpPr/>
          <p:nvPr/>
        </p:nvSpPr>
        <p:spPr>
          <a:xfrm>
            <a:off x="849960" y="6244560"/>
            <a:ext cx="237960" cy="62172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2" name="CustomShape 13"/>
          <p:cNvSpPr/>
          <p:nvPr/>
        </p:nvSpPr>
        <p:spPr>
          <a:xfrm>
            <a:off x="27360" y="-720"/>
            <a:ext cx="493560" cy="440028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3" name="CustomShape 14"/>
          <p:cNvSpPr/>
          <p:nvPr/>
        </p:nvSpPr>
        <p:spPr>
          <a:xfrm>
            <a:off x="550440" y="4316400"/>
            <a:ext cx="422640" cy="15800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4" name="CustomShape 15"/>
          <p:cNvSpPr/>
          <p:nvPr/>
        </p:nvSpPr>
        <p:spPr>
          <a:xfrm>
            <a:off x="1006200" y="5862600"/>
            <a:ext cx="430200" cy="9900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5" name="CustomShape 16"/>
          <p:cNvSpPr/>
          <p:nvPr/>
        </p:nvSpPr>
        <p:spPr>
          <a:xfrm>
            <a:off x="521640" y="4364280"/>
            <a:ext cx="551160" cy="22352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6" name="CustomShape 17"/>
          <p:cNvSpPr/>
          <p:nvPr/>
        </p:nvSpPr>
        <p:spPr>
          <a:xfrm>
            <a:off x="468000" y="1289160"/>
            <a:ext cx="173520" cy="302652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7" name="CustomShape 18"/>
          <p:cNvSpPr/>
          <p:nvPr/>
        </p:nvSpPr>
        <p:spPr>
          <a:xfrm>
            <a:off x="1111680" y="6571440"/>
            <a:ext cx="133560" cy="2808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8" name="CustomShape 19"/>
          <p:cNvSpPr/>
          <p:nvPr/>
        </p:nvSpPr>
        <p:spPr>
          <a:xfrm>
            <a:off x="502560" y="4107600"/>
            <a:ext cx="81720" cy="5108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9" name="CustomShape 20"/>
          <p:cNvSpPr/>
          <p:nvPr/>
        </p:nvSpPr>
        <p:spPr>
          <a:xfrm>
            <a:off x="973800" y="3145680"/>
            <a:ext cx="1409400" cy="27162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0" name="CustomShape 21"/>
          <p:cNvSpPr/>
          <p:nvPr/>
        </p:nvSpPr>
        <p:spPr>
          <a:xfrm>
            <a:off x="1073520" y="6600240"/>
            <a:ext cx="119880" cy="25236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1" name="CustomShape 22"/>
          <p:cNvSpPr/>
          <p:nvPr/>
        </p:nvSpPr>
        <p:spPr>
          <a:xfrm>
            <a:off x="973800" y="5897160"/>
            <a:ext cx="137160" cy="67356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2" name="CustomShape 23"/>
          <p:cNvSpPr/>
          <p:nvPr/>
        </p:nvSpPr>
        <p:spPr>
          <a:xfrm>
            <a:off x="973800" y="5772600"/>
            <a:ext cx="37440" cy="22716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3" name="CustomShape 24"/>
          <p:cNvSpPr/>
          <p:nvPr/>
        </p:nvSpPr>
        <p:spPr>
          <a:xfrm>
            <a:off x="1006200" y="6322680"/>
            <a:ext cx="209880" cy="52992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4" name="CustomShape 25"/>
          <p:cNvSpPr/>
          <p:nvPr/>
        </p:nvSpPr>
        <p:spPr>
          <a:xfrm>
            <a:off x="0" y="0"/>
            <a:ext cx="182160" cy="6857280"/>
          </a:xfrm>
          <a:prstGeom prst="rect">
            <a:avLst/>
          </a:prstGeom>
          <a:solidFill>
            <a:srgbClr val="766f54"/>
          </a:solidFill>
          <a:ln w="9360">
            <a:noFill/>
          </a:ln>
        </p:spPr>
      </p:sp>
      <p:sp>
        <p:nvSpPr>
          <p:cNvPr id="25" name="CustomShape 26"/>
          <p:cNvSpPr/>
          <p:nvPr/>
        </p:nvSpPr>
        <p:spPr>
          <a:xfrm>
            <a:off x="0" y="4323960"/>
            <a:ext cx="1743840" cy="777960"/>
          </a:xfrm>
          <a:prstGeom prst="rect">
            <a:avLst/>
          </a:prstGeom>
          <a:solidFill>
            <a:srgbClr val="a53010"/>
          </a:solidFill>
          <a:ln>
            <a:noFill/>
          </a:ln>
        </p:spPr>
      </p:sp>
      <p:sp>
        <p:nvSpPr>
          <p:cNvPr id="26" name="PlaceHolder 27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27" name="PlaceHolder 28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0" y="2575080"/>
            <a:ext cx="100080" cy="62532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63" name="CustomShape 2"/>
          <p:cNvSpPr/>
          <p:nvPr/>
        </p:nvSpPr>
        <p:spPr>
          <a:xfrm>
            <a:off x="128520" y="3156480"/>
            <a:ext cx="645840" cy="23216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64" name="CustomShape 3"/>
          <p:cNvSpPr/>
          <p:nvPr/>
        </p:nvSpPr>
        <p:spPr>
          <a:xfrm>
            <a:off x="807120" y="5447160"/>
            <a:ext cx="608760" cy="141948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65" name="CustomShape 4"/>
          <p:cNvSpPr/>
          <p:nvPr/>
        </p:nvSpPr>
        <p:spPr>
          <a:xfrm>
            <a:off x="959760" y="6503760"/>
            <a:ext cx="170640" cy="36288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66" name="CustomShape 5"/>
          <p:cNvSpPr/>
          <p:nvPr/>
        </p:nvSpPr>
        <p:spPr>
          <a:xfrm>
            <a:off x="100800" y="3201120"/>
            <a:ext cx="821160" cy="33278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67" name="CustomShape 6"/>
          <p:cNvSpPr/>
          <p:nvPr/>
        </p:nvSpPr>
        <p:spPr>
          <a:xfrm>
            <a:off x="22320" y="228600"/>
            <a:ext cx="105480" cy="292716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68" name="CustomShape 7"/>
          <p:cNvSpPr/>
          <p:nvPr/>
        </p:nvSpPr>
        <p:spPr>
          <a:xfrm>
            <a:off x="78120" y="2944080"/>
            <a:ext cx="77400" cy="4932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69" name="CustomShape 8"/>
          <p:cNvSpPr/>
          <p:nvPr/>
        </p:nvSpPr>
        <p:spPr>
          <a:xfrm>
            <a:off x="769680" y="5478840"/>
            <a:ext cx="189360" cy="10242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70" name="CustomShape 9"/>
          <p:cNvSpPr/>
          <p:nvPr/>
        </p:nvSpPr>
        <p:spPr>
          <a:xfrm>
            <a:off x="775440" y="1398960"/>
            <a:ext cx="2075400" cy="404748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71" name="CustomShape 10"/>
          <p:cNvSpPr/>
          <p:nvPr/>
        </p:nvSpPr>
        <p:spPr>
          <a:xfrm>
            <a:off x="922680" y="6530040"/>
            <a:ext cx="161280" cy="3366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72" name="CustomShape 11"/>
          <p:cNvSpPr/>
          <p:nvPr/>
        </p:nvSpPr>
        <p:spPr>
          <a:xfrm>
            <a:off x="769680" y="5359320"/>
            <a:ext cx="36720" cy="2210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73" name="CustomShape 12"/>
          <p:cNvSpPr/>
          <p:nvPr/>
        </p:nvSpPr>
        <p:spPr>
          <a:xfrm>
            <a:off x="849960" y="6244560"/>
            <a:ext cx="237960" cy="62172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74" name="CustomShape 13"/>
          <p:cNvSpPr/>
          <p:nvPr/>
        </p:nvSpPr>
        <p:spPr>
          <a:xfrm>
            <a:off x="27360" y="-720"/>
            <a:ext cx="493560" cy="440028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75" name="CustomShape 14"/>
          <p:cNvSpPr/>
          <p:nvPr/>
        </p:nvSpPr>
        <p:spPr>
          <a:xfrm>
            <a:off x="550440" y="4316400"/>
            <a:ext cx="422640" cy="15800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76" name="CustomShape 15"/>
          <p:cNvSpPr/>
          <p:nvPr/>
        </p:nvSpPr>
        <p:spPr>
          <a:xfrm>
            <a:off x="1006200" y="5862600"/>
            <a:ext cx="430200" cy="9900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77" name="CustomShape 16"/>
          <p:cNvSpPr/>
          <p:nvPr/>
        </p:nvSpPr>
        <p:spPr>
          <a:xfrm>
            <a:off x="521640" y="4364280"/>
            <a:ext cx="551160" cy="22352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78" name="CustomShape 17"/>
          <p:cNvSpPr/>
          <p:nvPr/>
        </p:nvSpPr>
        <p:spPr>
          <a:xfrm>
            <a:off x="468000" y="1289160"/>
            <a:ext cx="173520" cy="302652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79" name="CustomShape 18"/>
          <p:cNvSpPr/>
          <p:nvPr/>
        </p:nvSpPr>
        <p:spPr>
          <a:xfrm>
            <a:off x="1111680" y="6571440"/>
            <a:ext cx="133560" cy="2808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80" name="CustomShape 19"/>
          <p:cNvSpPr/>
          <p:nvPr/>
        </p:nvSpPr>
        <p:spPr>
          <a:xfrm>
            <a:off x="502560" y="4107600"/>
            <a:ext cx="81720" cy="5108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81" name="CustomShape 20"/>
          <p:cNvSpPr/>
          <p:nvPr/>
        </p:nvSpPr>
        <p:spPr>
          <a:xfrm>
            <a:off x="973800" y="3145680"/>
            <a:ext cx="1409400" cy="27162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82" name="CustomShape 21"/>
          <p:cNvSpPr/>
          <p:nvPr/>
        </p:nvSpPr>
        <p:spPr>
          <a:xfrm>
            <a:off x="1073520" y="6600240"/>
            <a:ext cx="119880" cy="25236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83" name="CustomShape 22"/>
          <p:cNvSpPr/>
          <p:nvPr/>
        </p:nvSpPr>
        <p:spPr>
          <a:xfrm>
            <a:off x="973800" y="5897160"/>
            <a:ext cx="137160" cy="67356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84" name="CustomShape 23"/>
          <p:cNvSpPr/>
          <p:nvPr/>
        </p:nvSpPr>
        <p:spPr>
          <a:xfrm>
            <a:off x="973800" y="5772600"/>
            <a:ext cx="37440" cy="22716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85" name="CustomShape 24"/>
          <p:cNvSpPr/>
          <p:nvPr/>
        </p:nvSpPr>
        <p:spPr>
          <a:xfrm>
            <a:off x="1006200" y="6322680"/>
            <a:ext cx="209880" cy="52992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86" name="CustomShape 25"/>
          <p:cNvSpPr/>
          <p:nvPr/>
        </p:nvSpPr>
        <p:spPr>
          <a:xfrm>
            <a:off x="0" y="0"/>
            <a:ext cx="182160" cy="6857280"/>
          </a:xfrm>
          <a:prstGeom prst="rect">
            <a:avLst/>
          </a:prstGeom>
          <a:solidFill>
            <a:srgbClr val="766f54"/>
          </a:solidFill>
          <a:ln w="9360">
            <a:noFill/>
          </a:ln>
        </p:spPr>
      </p:sp>
      <p:sp>
        <p:nvSpPr>
          <p:cNvPr id="87" name="CustomShape 26"/>
          <p:cNvSpPr/>
          <p:nvPr/>
        </p:nvSpPr>
        <p:spPr>
          <a:xfrm flipV="1">
            <a:off x="-3600" y="712800"/>
            <a:ext cx="1587960" cy="506520"/>
          </a:xfrm>
          <a:prstGeom prst="rect">
            <a:avLst/>
          </a:prstGeom>
          <a:solidFill>
            <a:srgbClr val="a53010"/>
          </a:solidFill>
          <a:ln>
            <a:noFill/>
          </a:ln>
        </p:spPr>
      </p:sp>
      <p:sp>
        <p:nvSpPr>
          <p:cNvPr id="88" name="PlaceHolder 27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89" name="PlaceHolder 28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0" y="2575080"/>
            <a:ext cx="100080" cy="62532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25" name="CustomShape 2"/>
          <p:cNvSpPr/>
          <p:nvPr/>
        </p:nvSpPr>
        <p:spPr>
          <a:xfrm>
            <a:off x="128520" y="3156480"/>
            <a:ext cx="645840" cy="23216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26" name="CustomShape 3"/>
          <p:cNvSpPr/>
          <p:nvPr/>
        </p:nvSpPr>
        <p:spPr>
          <a:xfrm>
            <a:off x="807120" y="5447160"/>
            <a:ext cx="608760" cy="141948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27" name="CustomShape 4"/>
          <p:cNvSpPr/>
          <p:nvPr/>
        </p:nvSpPr>
        <p:spPr>
          <a:xfrm>
            <a:off x="959760" y="6503760"/>
            <a:ext cx="170640" cy="36288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28" name="CustomShape 5"/>
          <p:cNvSpPr/>
          <p:nvPr/>
        </p:nvSpPr>
        <p:spPr>
          <a:xfrm>
            <a:off x="100800" y="3201120"/>
            <a:ext cx="821160" cy="33278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29" name="CustomShape 6"/>
          <p:cNvSpPr/>
          <p:nvPr/>
        </p:nvSpPr>
        <p:spPr>
          <a:xfrm>
            <a:off x="22320" y="228600"/>
            <a:ext cx="105480" cy="292716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30" name="CustomShape 7"/>
          <p:cNvSpPr/>
          <p:nvPr/>
        </p:nvSpPr>
        <p:spPr>
          <a:xfrm>
            <a:off x="78120" y="2944080"/>
            <a:ext cx="77400" cy="4932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31" name="CustomShape 8"/>
          <p:cNvSpPr/>
          <p:nvPr/>
        </p:nvSpPr>
        <p:spPr>
          <a:xfrm>
            <a:off x="769680" y="5478840"/>
            <a:ext cx="189360" cy="10242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32" name="CustomShape 9"/>
          <p:cNvSpPr/>
          <p:nvPr/>
        </p:nvSpPr>
        <p:spPr>
          <a:xfrm>
            <a:off x="775440" y="1398960"/>
            <a:ext cx="2075400" cy="404748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33" name="CustomShape 10"/>
          <p:cNvSpPr/>
          <p:nvPr/>
        </p:nvSpPr>
        <p:spPr>
          <a:xfrm>
            <a:off x="922680" y="6530040"/>
            <a:ext cx="161280" cy="3366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34" name="CustomShape 11"/>
          <p:cNvSpPr/>
          <p:nvPr/>
        </p:nvSpPr>
        <p:spPr>
          <a:xfrm>
            <a:off x="769680" y="5359320"/>
            <a:ext cx="36720" cy="2210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35" name="CustomShape 12"/>
          <p:cNvSpPr/>
          <p:nvPr/>
        </p:nvSpPr>
        <p:spPr>
          <a:xfrm>
            <a:off x="849960" y="6244560"/>
            <a:ext cx="237960" cy="62172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36" name="CustomShape 13"/>
          <p:cNvSpPr/>
          <p:nvPr/>
        </p:nvSpPr>
        <p:spPr>
          <a:xfrm>
            <a:off x="27360" y="-720"/>
            <a:ext cx="493560" cy="440028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37" name="CustomShape 14"/>
          <p:cNvSpPr/>
          <p:nvPr/>
        </p:nvSpPr>
        <p:spPr>
          <a:xfrm>
            <a:off x="550440" y="4316400"/>
            <a:ext cx="422640" cy="15800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38" name="CustomShape 15"/>
          <p:cNvSpPr/>
          <p:nvPr/>
        </p:nvSpPr>
        <p:spPr>
          <a:xfrm>
            <a:off x="1006200" y="5862600"/>
            <a:ext cx="430200" cy="9900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39" name="CustomShape 16"/>
          <p:cNvSpPr/>
          <p:nvPr/>
        </p:nvSpPr>
        <p:spPr>
          <a:xfrm>
            <a:off x="521640" y="4364280"/>
            <a:ext cx="551160" cy="22352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40" name="CustomShape 17"/>
          <p:cNvSpPr/>
          <p:nvPr/>
        </p:nvSpPr>
        <p:spPr>
          <a:xfrm>
            <a:off x="468000" y="1289160"/>
            <a:ext cx="173520" cy="302652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41" name="CustomShape 18"/>
          <p:cNvSpPr/>
          <p:nvPr/>
        </p:nvSpPr>
        <p:spPr>
          <a:xfrm>
            <a:off x="1111680" y="6571440"/>
            <a:ext cx="133560" cy="2808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42" name="CustomShape 19"/>
          <p:cNvSpPr/>
          <p:nvPr/>
        </p:nvSpPr>
        <p:spPr>
          <a:xfrm>
            <a:off x="502560" y="4107600"/>
            <a:ext cx="81720" cy="5108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43" name="CustomShape 20"/>
          <p:cNvSpPr/>
          <p:nvPr/>
        </p:nvSpPr>
        <p:spPr>
          <a:xfrm>
            <a:off x="973800" y="3145680"/>
            <a:ext cx="1409400" cy="27162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44" name="CustomShape 21"/>
          <p:cNvSpPr/>
          <p:nvPr/>
        </p:nvSpPr>
        <p:spPr>
          <a:xfrm>
            <a:off x="1073520" y="6600240"/>
            <a:ext cx="119880" cy="25236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45" name="CustomShape 22"/>
          <p:cNvSpPr/>
          <p:nvPr/>
        </p:nvSpPr>
        <p:spPr>
          <a:xfrm>
            <a:off x="973800" y="5897160"/>
            <a:ext cx="137160" cy="67356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46" name="CustomShape 23"/>
          <p:cNvSpPr/>
          <p:nvPr/>
        </p:nvSpPr>
        <p:spPr>
          <a:xfrm>
            <a:off x="973800" y="5772600"/>
            <a:ext cx="37440" cy="22716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47" name="CustomShape 24"/>
          <p:cNvSpPr/>
          <p:nvPr/>
        </p:nvSpPr>
        <p:spPr>
          <a:xfrm>
            <a:off x="1006200" y="6322680"/>
            <a:ext cx="209880" cy="52992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48" name="CustomShape 25"/>
          <p:cNvSpPr/>
          <p:nvPr/>
        </p:nvSpPr>
        <p:spPr>
          <a:xfrm>
            <a:off x="0" y="0"/>
            <a:ext cx="182160" cy="6857280"/>
          </a:xfrm>
          <a:prstGeom prst="rect">
            <a:avLst/>
          </a:prstGeom>
          <a:solidFill>
            <a:srgbClr val="766f54"/>
          </a:solidFill>
          <a:ln w="9360">
            <a:noFill/>
          </a:ln>
        </p:spPr>
      </p:sp>
      <p:sp>
        <p:nvSpPr>
          <p:cNvPr id="149" name="CustomShape 26"/>
          <p:cNvSpPr/>
          <p:nvPr/>
        </p:nvSpPr>
        <p:spPr>
          <a:xfrm flipV="1">
            <a:off x="-3600" y="712800"/>
            <a:ext cx="1587960" cy="506520"/>
          </a:xfrm>
          <a:prstGeom prst="rect">
            <a:avLst/>
          </a:prstGeom>
          <a:solidFill>
            <a:srgbClr val="a53010"/>
          </a:solidFill>
          <a:ln>
            <a:noFill/>
          </a:ln>
        </p:spPr>
      </p:sp>
      <p:sp>
        <p:nvSpPr>
          <p:cNvPr id="150" name="PlaceHolder 27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51" name="PlaceHolder 28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0" y="2575080"/>
            <a:ext cx="100080" cy="62532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87" name="CustomShape 2"/>
          <p:cNvSpPr/>
          <p:nvPr/>
        </p:nvSpPr>
        <p:spPr>
          <a:xfrm>
            <a:off x="128520" y="3156480"/>
            <a:ext cx="645840" cy="23216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88" name="CustomShape 3"/>
          <p:cNvSpPr/>
          <p:nvPr/>
        </p:nvSpPr>
        <p:spPr>
          <a:xfrm>
            <a:off x="807120" y="5447160"/>
            <a:ext cx="608760" cy="141948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89" name="CustomShape 4"/>
          <p:cNvSpPr/>
          <p:nvPr/>
        </p:nvSpPr>
        <p:spPr>
          <a:xfrm>
            <a:off x="959760" y="6503760"/>
            <a:ext cx="170640" cy="36288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90" name="CustomShape 5"/>
          <p:cNvSpPr/>
          <p:nvPr/>
        </p:nvSpPr>
        <p:spPr>
          <a:xfrm>
            <a:off x="100800" y="3201120"/>
            <a:ext cx="821160" cy="33278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91" name="CustomShape 6"/>
          <p:cNvSpPr/>
          <p:nvPr/>
        </p:nvSpPr>
        <p:spPr>
          <a:xfrm>
            <a:off x="22320" y="228600"/>
            <a:ext cx="105480" cy="292716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92" name="CustomShape 7"/>
          <p:cNvSpPr/>
          <p:nvPr/>
        </p:nvSpPr>
        <p:spPr>
          <a:xfrm>
            <a:off x="78120" y="2944080"/>
            <a:ext cx="77400" cy="4932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93" name="CustomShape 8"/>
          <p:cNvSpPr/>
          <p:nvPr/>
        </p:nvSpPr>
        <p:spPr>
          <a:xfrm>
            <a:off x="769680" y="5478840"/>
            <a:ext cx="189360" cy="10242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94" name="CustomShape 9"/>
          <p:cNvSpPr/>
          <p:nvPr/>
        </p:nvSpPr>
        <p:spPr>
          <a:xfrm>
            <a:off x="775440" y="1398960"/>
            <a:ext cx="2075400" cy="404748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95" name="CustomShape 10"/>
          <p:cNvSpPr/>
          <p:nvPr/>
        </p:nvSpPr>
        <p:spPr>
          <a:xfrm>
            <a:off x="922680" y="6530040"/>
            <a:ext cx="161280" cy="3366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96" name="CustomShape 11"/>
          <p:cNvSpPr/>
          <p:nvPr/>
        </p:nvSpPr>
        <p:spPr>
          <a:xfrm>
            <a:off x="769680" y="5359320"/>
            <a:ext cx="36720" cy="2210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97" name="CustomShape 12"/>
          <p:cNvSpPr/>
          <p:nvPr/>
        </p:nvSpPr>
        <p:spPr>
          <a:xfrm>
            <a:off x="849960" y="6244560"/>
            <a:ext cx="237960" cy="62172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98" name="CustomShape 13"/>
          <p:cNvSpPr/>
          <p:nvPr/>
        </p:nvSpPr>
        <p:spPr>
          <a:xfrm>
            <a:off x="27360" y="-720"/>
            <a:ext cx="493560" cy="440028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199" name="CustomShape 14"/>
          <p:cNvSpPr/>
          <p:nvPr/>
        </p:nvSpPr>
        <p:spPr>
          <a:xfrm>
            <a:off x="550440" y="4316400"/>
            <a:ext cx="422640" cy="15800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00" name="CustomShape 15"/>
          <p:cNvSpPr/>
          <p:nvPr/>
        </p:nvSpPr>
        <p:spPr>
          <a:xfrm>
            <a:off x="1006200" y="5862600"/>
            <a:ext cx="430200" cy="9900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01" name="CustomShape 16"/>
          <p:cNvSpPr/>
          <p:nvPr/>
        </p:nvSpPr>
        <p:spPr>
          <a:xfrm>
            <a:off x="521640" y="4364280"/>
            <a:ext cx="551160" cy="22352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02" name="CustomShape 17"/>
          <p:cNvSpPr/>
          <p:nvPr/>
        </p:nvSpPr>
        <p:spPr>
          <a:xfrm>
            <a:off x="468000" y="1289160"/>
            <a:ext cx="173520" cy="302652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03" name="CustomShape 18"/>
          <p:cNvSpPr/>
          <p:nvPr/>
        </p:nvSpPr>
        <p:spPr>
          <a:xfrm>
            <a:off x="1111680" y="6571440"/>
            <a:ext cx="133560" cy="2808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04" name="CustomShape 19"/>
          <p:cNvSpPr/>
          <p:nvPr/>
        </p:nvSpPr>
        <p:spPr>
          <a:xfrm>
            <a:off x="502560" y="4107600"/>
            <a:ext cx="81720" cy="51084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05" name="CustomShape 20"/>
          <p:cNvSpPr/>
          <p:nvPr/>
        </p:nvSpPr>
        <p:spPr>
          <a:xfrm>
            <a:off x="973800" y="3145680"/>
            <a:ext cx="1409400" cy="271620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06" name="CustomShape 21"/>
          <p:cNvSpPr/>
          <p:nvPr/>
        </p:nvSpPr>
        <p:spPr>
          <a:xfrm>
            <a:off x="1073520" y="6600240"/>
            <a:ext cx="119880" cy="25236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07" name="CustomShape 22"/>
          <p:cNvSpPr/>
          <p:nvPr/>
        </p:nvSpPr>
        <p:spPr>
          <a:xfrm>
            <a:off x="973800" y="5897160"/>
            <a:ext cx="137160" cy="67356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08" name="CustomShape 23"/>
          <p:cNvSpPr/>
          <p:nvPr/>
        </p:nvSpPr>
        <p:spPr>
          <a:xfrm>
            <a:off x="973800" y="5772600"/>
            <a:ext cx="37440" cy="22716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09" name="CustomShape 24"/>
          <p:cNvSpPr/>
          <p:nvPr/>
        </p:nvSpPr>
        <p:spPr>
          <a:xfrm>
            <a:off x="1006200" y="6322680"/>
            <a:ext cx="209880" cy="529920"/>
          </a:xfrm>
          <a:prstGeom prst="rect">
            <a:avLst/>
          </a:prstGeom>
          <a:solidFill>
            <a:srgbClr val="766f54"/>
          </a:solidFill>
          <a:ln>
            <a:noFill/>
          </a:ln>
        </p:spPr>
      </p:sp>
      <p:sp>
        <p:nvSpPr>
          <p:cNvPr id="210" name="CustomShape 25"/>
          <p:cNvSpPr/>
          <p:nvPr/>
        </p:nvSpPr>
        <p:spPr>
          <a:xfrm>
            <a:off x="0" y="0"/>
            <a:ext cx="182160" cy="6857280"/>
          </a:xfrm>
          <a:prstGeom prst="rect">
            <a:avLst/>
          </a:prstGeom>
          <a:solidFill>
            <a:srgbClr val="766f54"/>
          </a:solidFill>
          <a:ln w="9360">
            <a:noFill/>
          </a:ln>
        </p:spPr>
      </p:sp>
      <p:sp>
        <p:nvSpPr>
          <p:cNvPr id="211" name="CustomShape 26"/>
          <p:cNvSpPr/>
          <p:nvPr/>
        </p:nvSpPr>
        <p:spPr>
          <a:xfrm flipV="1">
            <a:off x="-3600" y="712800"/>
            <a:ext cx="1587960" cy="506520"/>
          </a:xfrm>
          <a:prstGeom prst="rect">
            <a:avLst/>
          </a:prstGeom>
          <a:solidFill>
            <a:srgbClr val="a53010"/>
          </a:solidFill>
          <a:ln>
            <a:noFill/>
          </a:ln>
        </p:spPr>
      </p:sp>
      <p:sp>
        <p:nvSpPr>
          <p:cNvPr id="212" name="PlaceHolder 27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213" name="PlaceHolder 28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4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4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2589120" y="2514600"/>
            <a:ext cx="8914680" cy="2262240"/>
          </a:xfrm>
          <a:prstGeom prst="rect">
            <a:avLst/>
          </a:prstGeom>
          <a:noFill/>
          <a:ln>
            <a:noFill/>
          </a:ln>
        </p:spPr>
        <p:txBody>
          <a:bodyPr anchor="b" bIns="45000" lIns="90000" rIns="90000" tIns="45000"/>
          <a:p>
            <a:r>
              <a:rPr b="1" lang="ru-RU" sz="5400">
                <a:solidFill>
                  <a:srgbClr val="002060"/>
                </a:solidFill>
                <a:latin typeface="Times New Roman"/>
                <a:ea typeface="Times New Roman"/>
              </a:rPr>
              <a:t>Дистанционный урок в Skype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49" name="CustomShape 2"/>
          <p:cNvSpPr/>
          <p:nvPr/>
        </p:nvSpPr>
        <p:spPr>
          <a:xfrm>
            <a:off x="2589120" y="4777200"/>
            <a:ext cx="8914680" cy="11257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entury Gothic"/>
              </a:rPr>
              <a:t>                                                                                            </a:t>
            </a:r>
            <a:r>
              <a:rPr b="1" lang="ru-RU">
                <a:solidFill>
                  <a:srgbClr val="000000"/>
                </a:solidFill>
                <a:latin typeface="Century Gothic"/>
              </a:rPr>
              <a:t>Музафарова К.М.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entury Gothic"/>
              </a:rPr>
              <a:t>                                                                           </a:t>
            </a:r>
            <a:r>
              <a:rPr b="1" lang="ru-RU">
                <a:solidFill>
                  <a:srgbClr val="000000"/>
                </a:solidFill>
                <a:latin typeface="Century Gothic"/>
              </a:rPr>
              <a:t>Учитель начальных классов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CustomShape 1"/>
          <p:cNvSpPr/>
          <p:nvPr/>
        </p:nvSpPr>
        <p:spPr>
          <a:xfrm>
            <a:off x="1561680" y="309600"/>
            <a:ext cx="9942480" cy="159480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" id="262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3031200" y="388440"/>
            <a:ext cx="8344800" cy="4579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dur="indefinite" id="7" nodeType="tmRoot" restart="never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CustomShape 1"/>
          <p:cNvSpPr/>
          <p:nvPr/>
        </p:nvSpPr>
        <p:spPr>
          <a:xfrm>
            <a:off x="2593080" y="624240"/>
            <a:ext cx="8911080" cy="12801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ff0000"/>
                </a:solidFill>
                <a:latin typeface="Circe"/>
              </a:rPr>
              <a:t>ШАГ ТРЕТИЙ</a:t>
            </a:r>
            <a:r>
              <a:rPr b="1" lang="ru-RU" sz="2800">
                <a:solidFill>
                  <a:srgbClr val="293a56"/>
                </a:solidFill>
                <a:latin typeface="Circe"/>
              </a:rPr>
              <a:t>. ДОБАВЛЕНИЕ КОНТАКТОВ</a:t>
            </a:r>
            <a:endParaRPr/>
          </a:p>
        </p:txBody>
      </p:sp>
      <p:pic>
        <p:nvPicPr>
          <p:cNvPr descr="" id="264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1224000" y="1377000"/>
            <a:ext cx="9748080" cy="548028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ustomShape 1"/>
          <p:cNvSpPr/>
          <p:nvPr/>
        </p:nvSpPr>
        <p:spPr>
          <a:xfrm>
            <a:off x="2593080" y="624240"/>
            <a:ext cx="8911080" cy="12801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ff0000"/>
                </a:solidFill>
                <a:latin typeface="Circe"/>
              </a:rPr>
              <a:t>ШАГ ЧЕТВЕРТЫЙ</a:t>
            </a:r>
            <a:r>
              <a:rPr b="1" lang="ru-RU" sz="2800">
                <a:solidFill>
                  <a:srgbClr val="293a56"/>
                </a:solidFill>
                <a:latin typeface="Circe"/>
              </a:rPr>
              <a:t>. НАЧАЛО КОНФЕРЕНЦИИ</a:t>
            </a:r>
            <a:endParaRPr/>
          </a:p>
        </p:txBody>
      </p:sp>
      <p:pic>
        <p:nvPicPr>
          <p:cNvPr descr="" id="266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3072600" y="1656000"/>
            <a:ext cx="7871400" cy="439920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67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1449000" y="435960"/>
            <a:ext cx="10342800" cy="5814720"/>
          </a:xfrm>
          <a:prstGeom prst="rect">
            <a:avLst/>
          </a:prstGeom>
          <a:ln>
            <a:noFill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68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1575720" y="714960"/>
            <a:ext cx="10071720" cy="566244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CustomShape 1"/>
          <p:cNvSpPr/>
          <p:nvPr/>
        </p:nvSpPr>
        <p:spPr>
          <a:xfrm>
            <a:off x="1672200" y="444240"/>
            <a:ext cx="9831960" cy="14601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2800">
                <a:solidFill>
                  <a:srgbClr val="293a56"/>
                </a:solidFill>
                <a:latin typeface="Circe"/>
              </a:rPr>
              <a:t>Теперь, когда группа сформирована, нажимаем </a:t>
            </a:r>
            <a:r>
              <a:rPr lang="ru-RU" sz="2800">
                <a:solidFill>
                  <a:srgbClr val="ff0000"/>
                </a:solidFill>
                <a:latin typeface="Circe"/>
              </a:rPr>
              <a:t>«готово» </a:t>
            </a:r>
            <a:r>
              <a:rPr lang="ru-RU" sz="2800">
                <a:solidFill>
                  <a:srgbClr val="293a56"/>
                </a:solidFill>
                <a:latin typeface="Circe"/>
              </a:rPr>
              <a:t>и можно начинать групповой чат</a:t>
            </a:r>
            <a:endParaRPr/>
          </a:p>
        </p:txBody>
      </p:sp>
      <p:pic>
        <p:nvPicPr>
          <p:cNvPr descr="" id="270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153440" y="1831320"/>
            <a:ext cx="9790560" cy="5504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dur="indefinite" id="9" nodeType="tmRoot" restart="never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CustomShape 1"/>
          <p:cNvSpPr/>
          <p:nvPr/>
        </p:nvSpPr>
        <p:spPr>
          <a:xfrm>
            <a:off x="1985400" y="796680"/>
            <a:ext cx="9809640" cy="50277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2060"/>
                </a:solidFill>
                <a:latin typeface="Times New Roman"/>
              </a:rPr>
              <a:t> </a:t>
            </a:r>
            <a:r>
              <a:rPr lang="ru-RU" sz="3600">
                <a:solidFill>
                  <a:srgbClr val="0070c0"/>
                </a:solidFill>
                <a:latin typeface="Helvetica Neue"/>
              </a:rPr>
              <a:t> </a:t>
            </a:r>
            <a:r>
              <a:rPr lang="ru-RU" sz="3600">
                <a:solidFill>
                  <a:srgbClr val="0070c0"/>
                </a:solidFill>
                <a:latin typeface="Arial"/>
              </a:rPr>
              <a:t>Орисон Суэт Марден (Orison Swett Marden, 1850-1924) - знаменитый американский психолог и психотерапевт. </a:t>
            </a:r>
            <a:endParaRPr/>
          </a:p>
          <a:p>
            <a:pPr>
              <a:lnSpc>
                <a:spcPct val="100000"/>
              </a:lnSpc>
            </a:pPr>
            <a:r>
              <a:rPr lang="ru-RU" sz="3600">
                <a:solidFill>
                  <a:srgbClr val="222222"/>
                </a:solidFill>
                <a:latin typeface="Times New Roman"/>
              </a:rPr>
              <a:t>«Внутри каждого человека есть дремлющие силы; силы, способные удивить его самого, так как он зачастую и не предполагает, что обладает ими; силы, способные перевернуть жизнь, стоит их только поднять из глубин и привести в действие».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ustomShape 1"/>
          <p:cNvSpPr/>
          <p:nvPr/>
        </p:nvSpPr>
        <p:spPr>
          <a:xfrm>
            <a:off x="1097280" y="522360"/>
            <a:ext cx="10188360" cy="2638080"/>
          </a:xfrm>
          <a:prstGeom prst="rect">
            <a:avLst/>
          </a:prstGeom>
          <a:noFill/>
          <a:ln>
            <a:noFill/>
          </a:ln>
        </p:spPr>
        <p:txBody>
          <a:bodyPr anchor="b" bIns="45000" lIns="90000" rIns="90000" tIns="45000"/>
          <a:p>
            <a:r>
              <a:rPr b="1" lang="ru-RU" sz="3600">
                <a:solidFill>
                  <a:srgbClr val="ff0000"/>
                </a:solidFill>
                <a:latin typeface="Times New Roman"/>
                <a:ea typeface="Times New Roman"/>
              </a:rPr>
              <a:t>ШАГ ПЕРВЫЙ.</a:t>
            </a:r>
            <a:r>
              <a:rPr b="1" lang="ru-RU" sz="5400">
                <a:solidFill>
                  <a:srgbClr val="262626"/>
                </a:solidFill>
                <a:latin typeface="Times New Roman"/>
                <a:ea typeface="Times New Roman"/>
              </a:rPr>
              <a:t> </a:t>
            </a:r>
            <a:endParaRPr/>
          </a:p>
          <a:p>
            <a:r>
              <a:rPr b="1" lang="ru-RU" sz="3200">
                <a:solidFill>
                  <a:srgbClr val="262626"/>
                </a:solidFill>
                <a:latin typeface="Times New Roman"/>
                <a:ea typeface="Times New Roman"/>
              </a:rPr>
              <a:t>НАХОДИМ ПРОГРАММУ, СКАЧИВАЕМ И РЕГИСТРИРУЕМСЯ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51" name="CustomShape 2"/>
          <p:cNvSpPr/>
          <p:nvPr/>
        </p:nvSpPr>
        <p:spPr>
          <a:xfrm>
            <a:off x="1097280" y="3318120"/>
            <a:ext cx="10406520" cy="258480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just">
              <a:lnSpc>
                <a:spcPct val="100000"/>
              </a:lnSpc>
            </a:pPr>
            <a:r>
              <a:rPr b="1" lang="ru-RU" sz="500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52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1617840" y="773640"/>
            <a:ext cx="9971640" cy="5605920"/>
          </a:xfrm>
          <a:prstGeom prst="rect">
            <a:avLst/>
          </a:prstGeom>
          <a:ln>
            <a:noFill/>
          </a:ln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53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1533240" y="432000"/>
            <a:ext cx="10099800" cy="5677920"/>
          </a:xfrm>
          <a:prstGeom prst="rect">
            <a:avLst/>
          </a:prstGeom>
          <a:ln>
            <a:noFill/>
          </a:ln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54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1617840" y="882720"/>
            <a:ext cx="9523080" cy="5353920"/>
          </a:xfrm>
          <a:prstGeom prst="rect">
            <a:avLst/>
          </a:prstGeom>
          <a:ln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2593080" y="624240"/>
            <a:ext cx="8911080" cy="12801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3600">
                <a:solidFill>
                  <a:srgbClr val="ff0000"/>
                </a:solidFill>
                <a:latin typeface="Circe"/>
              </a:rPr>
              <a:t>ШАГ ВТОРОЙ. </a:t>
            </a:r>
            <a:r>
              <a:rPr b="1" lang="ru-RU" sz="3600">
                <a:solidFill>
                  <a:srgbClr val="293a56"/>
                </a:solidFill>
                <a:latin typeface="Circe"/>
              </a:rPr>
              <a:t>ЗАГРУЖАЕМ ПРОГРАММУ, ОТКРЫВАЕМ И РЕГИСТРИРУЕМСЯ</a:t>
            </a:r>
            <a:endParaRPr/>
          </a:p>
        </p:txBody>
      </p:sp>
      <p:sp>
        <p:nvSpPr>
          <p:cNvPr id="256" name="CustomShape 2"/>
          <p:cNvSpPr/>
          <p:nvPr/>
        </p:nvSpPr>
        <p:spPr>
          <a:xfrm>
            <a:off x="1450080" y="2024640"/>
            <a:ext cx="10054080" cy="3885840"/>
          </a:xfrm>
          <a:prstGeom prst="rect">
            <a:avLst/>
          </a:prstGeom>
          <a:noFill/>
          <a:ln>
            <a:noFill/>
          </a:ln>
        </p:spPr>
      </p:sp>
    </p:spTree>
  </p:cSld>
  <p:timing>
    <p:tnLst>
      <p:par>
        <p:cTn dur="indefinite" id="3" nodeType="tmRoot" restart="never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57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1589760" y="576720"/>
            <a:ext cx="10067400" cy="565992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CustomShape 1"/>
          <p:cNvSpPr/>
          <p:nvPr/>
        </p:nvSpPr>
        <p:spPr>
          <a:xfrm>
            <a:off x="1368000" y="444600"/>
            <a:ext cx="10158480" cy="149940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" id="259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2808000" y="648000"/>
            <a:ext cx="8210160" cy="4617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dur="indefinite" id="5" nodeType="tmRoot" restart="never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60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1590480" y="379800"/>
            <a:ext cx="10492920" cy="589896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