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7"/>
  </p:notesMasterIdLst>
  <p:sldIdLst>
    <p:sldId id="401" r:id="rId2"/>
    <p:sldId id="382" r:id="rId3"/>
    <p:sldId id="280" r:id="rId4"/>
    <p:sldId id="385" r:id="rId5"/>
    <p:sldId id="387" r:id="rId6"/>
    <p:sldId id="345" r:id="rId7"/>
    <p:sldId id="340" r:id="rId8"/>
    <p:sldId id="343" r:id="rId9"/>
    <p:sldId id="392" r:id="rId10"/>
    <p:sldId id="352" r:id="rId11"/>
    <p:sldId id="354" r:id="rId12"/>
    <p:sldId id="351" r:id="rId13"/>
    <p:sldId id="263" r:id="rId14"/>
    <p:sldId id="378" r:id="rId15"/>
    <p:sldId id="393" r:id="rId16"/>
    <p:sldId id="368" r:id="rId17"/>
    <p:sldId id="395" r:id="rId18"/>
    <p:sldId id="397" r:id="rId19"/>
    <p:sldId id="361" r:id="rId20"/>
    <p:sldId id="391" r:id="rId21"/>
    <p:sldId id="400" r:id="rId22"/>
    <p:sldId id="384" r:id="rId23"/>
    <p:sldId id="388" r:id="rId24"/>
    <p:sldId id="389" r:id="rId25"/>
    <p:sldId id="381" r:id="rId26"/>
    <p:sldId id="394" r:id="rId27"/>
    <p:sldId id="396" r:id="rId28"/>
    <p:sldId id="402" r:id="rId29"/>
    <p:sldId id="398" r:id="rId30"/>
    <p:sldId id="399" r:id="rId31"/>
    <p:sldId id="373" r:id="rId32"/>
    <p:sldId id="403" r:id="rId33"/>
    <p:sldId id="405" r:id="rId34"/>
    <p:sldId id="406" r:id="rId35"/>
    <p:sldId id="404" r:id="rId36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S Gothic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2" autoAdjust="0"/>
    <p:restoredTop sz="83513" autoAdjust="0"/>
  </p:normalViewPr>
  <p:slideViewPr>
    <p:cSldViewPr>
      <p:cViewPr varScale="1">
        <p:scale>
          <a:sx n="64" d="100"/>
          <a:sy n="64" d="100"/>
        </p:scale>
        <p:origin x="1819" y="53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26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1BFF28BE-6332-480D-AE4F-611A8DB998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3550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4AD8236B-C6F1-4A8A-B853-16FE10751828}" type="slidenum">
              <a:rPr lang="ru-RU" smtClean="0">
                <a:ea typeface="MS Gothic" charset="-128"/>
              </a:rPr>
              <a:pPr/>
              <a:t>2</a:t>
            </a:fld>
            <a:endParaRPr lang="ru-RU" smtClean="0">
              <a:ea typeface="MS Gothic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/>
          </p:nvPr>
        </p:nvSpPr>
        <p:spPr>
          <a:noFill/>
          <a:ln>
            <a:miter lim="800000"/>
          </a:ln>
        </p:spPr>
        <p:txBody>
          <a:bodyPr/>
          <a:lstStyle/>
          <a:p>
            <a:fld id="{58493ABC-B89B-4E6B-8A9B-AFD373D3FCDA}" type="slidenum">
              <a:rPr lang="ru-RU" smtClean="0">
                <a:ea typeface="MS Gothic" charset="-128"/>
              </a:rPr>
              <a:pPr/>
              <a:t>7</a:t>
            </a:fld>
            <a:endParaRPr lang="ru-RU" smtClean="0">
              <a:ea typeface="MS Gothic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BFF28BE-6332-480D-AE4F-611A8DB99885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1BFF28BE-6332-480D-AE4F-611A8DB99885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8B0EB-EE93-46F5-9B0C-F53F44176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4FB35B-5DA7-4341-9468-CEA5E20CAA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7DF35-7F21-4A3B-B5CE-235C91A01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0A1C0-5644-4479-9FEE-6949D10140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0B7F6B-1E51-4B59-B5D4-CACCB7AC7E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8ECD1-8A7A-451C-94C3-9B02FB63D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DAD64-B139-4E27-AAB7-0A4E0AF65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F7F0CE-0D57-4DE0-9EDF-9C1D3A244B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4935B-E128-4445-9239-839E77DE7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DBDDEB-628D-410E-B79E-B6FD1CF27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4B9400-B6D6-405A-B11C-CD6D9C2E5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CF4B699E-D720-4535-B568-7DEC1A305B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1;&#1072;&#1073;&#1072;-&#1071;&#1075;&#1072;\&#1052;.%20&#1055;.%20&#1052;&#1091;&#1089;&#1086;&#1088;&#1075;&#1089;&#1082;&#1080;&#1081;%20-%2012.%20&#1048;&#1079;&#1073;&#1091;&#1096;&#1082;&#1072;%20&#1085;&#1072;%20&#1082;&#1091;&#1088;&#1100;&#1080;&#1093;%20&#1085;&#1086;&#1078;&#1082;&#1072;&#1093;.%20(&#1041;&#1072;&#1073;&#1072;-&#1071;&#1075;&#1072;).%20&#1050;&#1072;&#1088;&#1090;&#1080;&#1085;&#1082;&#1080;%20&#1089;%20&#1074;&#1099;&#1089;&#1090;&#1072;&#1074;&#1082;&#1080;.mp3" TargetMode="Externa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1;&#1072;&#1073;&#1072;-&#1071;&#1075;&#1072;\&#1055;.%20&#1048;.%20&#1063;&#1072;&#1081;&#1082;&#1086;&#1074;&#1089;&#1082;&#1080;&#1081;%20-%20&#1044;&#1077;&#1090;&#1089;&#1082;&#1080;&#1081;%20&#1072;&#1083;&#1100;&#1073;&#1086;&#1084;%20-%20&#1041;&#1072;&#1073;&#1072;-&#1071;&#1075;&#1072;%20-20.mp3" TargetMode="Externa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1;&#1072;&#1073;&#1072;-&#1071;&#1075;&#1072;\ariel_-_baba-yaga.mp3" TargetMode="Externa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1;&#1072;&#1073;&#1072;-&#1071;&#1075;&#1072;\ariel_-_baba-yaga.mp3" TargetMode="External"/><Relationship Id="rId4" Type="http://schemas.openxmlformats.org/officeDocument/2006/relationships/image" Target="../media/image31.jpeg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 ?><Relationships xmlns="http://schemas.openxmlformats.org/package/2006/relationships"><Relationship Id="rId3" Target="../media/image32.gif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Relationship Id="rId4" Target="../media/image3.jpeg" Type="http://schemas.openxmlformats.org/officeDocument/2006/relationships/image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Модест Петрович Мусоргский</a:t>
            </a:r>
          </a:p>
        </p:txBody>
      </p:sp>
      <p:pic>
        <p:nvPicPr>
          <p:cNvPr id="9219" name="Picture 2" descr="http://img1.liveinternet.ru/images/attach/c/2/68/358/68358599_0a0e3acbdc60ff4555feff8a23353c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588" y="1187450"/>
            <a:ext cx="597535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 Гартман</a:t>
            </a:r>
          </a:p>
        </p:txBody>
      </p:sp>
      <p:pic>
        <p:nvPicPr>
          <p:cNvPr id="10243" name="Picture 2" descr="http://upload.wikimedia.org/wikipedia/commons/e/ea/Viktor_Gart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5263" y="1258888"/>
            <a:ext cx="496887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картинки с выставки  первое изд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200" y="466725"/>
            <a:ext cx="7272338" cy="6735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779463"/>
            <a:ext cx="4403725" cy="6242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5040313" y="2636838"/>
            <a:ext cx="4572000" cy="123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В.Гартман</a:t>
            </a:r>
          </a:p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«Часы с кукушкой»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М. П. Мусоргский - 12. Избушка на курьих ножках. (Баба-Яга). Картинки с выстав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718" y="6708795"/>
            <a:ext cx="304800" cy="304800"/>
          </a:xfrm>
          <a:prstGeom prst="rect">
            <a:avLst/>
          </a:prstGeom>
        </p:spPr>
      </p:pic>
      <p:pic>
        <p:nvPicPr>
          <p:cNvPr id="2050" name="Picture 2" descr="Картинки по запросу баба яга избушка на курьих ножках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9792" y="539477"/>
            <a:ext cx="9289032" cy="6552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39912" y="5505375"/>
            <a:ext cx="7128792" cy="1237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М. П. Мусоргский «Избушка на курьих ножках. Баба -Яга»</a:t>
            </a:r>
            <a:endParaRPr lang="ru-RU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980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700044" y="7172505"/>
            <a:ext cx="8573198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dirty="0"/>
          </a:p>
        </p:txBody>
      </p:sp>
      <p:pic>
        <p:nvPicPr>
          <p:cNvPr id="6" name="П. И. Чайковский - Детский альбом - Баба-Яга -2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5470" y="6708795"/>
            <a:ext cx="304800" cy="304800"/>
          </a:xfrm>
          <a:prstGeom prst="rect">
            <a:avLst/>
          </a:prstGeom>
        </p:spPr>
      </p:pic>
      <p:pic>
        <p:nvPicPr>
          <p:cNvPr id="2050" name="Picture 2" descr="Картинки по запросу избушка бабы яги в лесу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8" b="10065"/>
          <a:stretch/>
        </p:blipFill>
        <p:spPr bwMode="auto">
          <a:xfrm>
            <a:off x="1511920" y="611485"/>
            <a:ext cx="7113723" cy="6330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31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16" y="611485"/>
            <a:ext cx="5400600" cy="64879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51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Виктор Васнецов</a:t>
            </a:r>
          </a:p>
        </p:txBody>
      </p:sp>
      <p:pic>
        <p:nvPicPr>
          <p:cNvPr id="4" name="Рисунок 3" descr="0a26cd6b97db2861b1d1b754114a8ef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82924" y="1279507"/>
            <a:ext cx="3929090" cy="56423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825470" y="1350945"/>
            <a:ext cx="8215312" cy="421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«Музыкальный и художественный портрет </a:t>
            </a:r>
          </a:p>
          <a:p>
            <a:pPr algn="ctr"/>
            <a:r>
              <a:rPr lang="ru-RU" sz="72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Бабы-Яги»</a:t>
            </a:r>
            <a:endParaRPr lang="ru-RU" sz="7200" b="1" i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богатыр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08" y="1043533"/>
            <a:ext cx="9145016" cy="6048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48024" y="611485"/>
            <a:ext cx="5069593" cy="55027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 М. Васнецов «Богатыри»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аленушка васнецов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41" r="8467"/>
          <a:stretch/>
        </p:blipFill>
        <p:spPr bwMode="auto">
          <a:xfrm>
            <a:off x="503808" y="1187549"/>
            <a:ext cx="9073008" cy="5866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04008" y="659389"/>
            <a:ext cx="5208670" cy="55027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В. М. Васнецов «Алёнушка»</a:t>
            </a:r>
            <a:endParaRPr lang="ru-RU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Баба-Яга»</a:t>
            </a:r>
          </a:p>
        </p:txBody>
      </p:sp>
      <p:pic>
        <p:nvPicPr>
          <p:cNvPr id="3074" name="Picture 2" descr="Картинки по запросу баба яга васнец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78" y="1331565"/>
            <a:ext cx="7593905" cy="5616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00" t="36540" r="21041" b="8020"/>
          <a:stretch/>
        </p:blipFill>
        <p:spPr bwMode="auto">
          <a:xfrm>
            <a:off x="5184328" y="683493"/>
            <a:ext cx="4294295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773476" y="6619682"/>
            <a:ext cx="1705147" cy="26404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" dirty="0"/>
              <a:t>Титов Кирилл, 10 лет</a:t>
            </a:r>
            <a:endParaRPr lang="ru-RU" sz="1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180" name="Picture 12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16" y="806777"/>
            <a:ext cx="4383627" cy="581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9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ickimage.ru/wp-content/uploads/images/detskie/babayaga/babayag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280" y="513514"/>
            <a:ext cx="4824536" cy="6485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48" r="12111"/>
          <a:stretch/>
        </p:blipFill>
        <p:spPr bwMode="auto">
          <a:xfrm>
            <a:off x="647824" y="539477"/>
            <a:ext cx="3888432" cy="6485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5792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700044" y="7172505"/>
            <a:ext cx="8573198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dirty="0"/>
          </a:p>
        </p:txBody>
      </p:sp>
      <p:pic>
        <p:nvPicPr>
          <p:cNvPr id="8" name="ariel_-_baba-yag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6842" y="6780233"/>
            <a:ext cx="304800" cy="304800"/>
          </a:xfrm>
          <a:prstGeom prst="rect">
            <a:avLst/>
          </a:prstGeom>
        </p:spPr>
      </p:pic>
      <p:pic>
        <p:nvPicPr>
          <p:cNvPr id="4098" name="Picture 2" descr="Main untitled panorama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31" y="514504"/>
            <a:ext cx="5248424" cy="66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4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баба яга васнецова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85" r="42383" b="50000"/>
          <a:stretch/>
        </p:blipFill>
        <p:spPr bwMode="auto">
          <a:xfrm>
            <a:off x="517883" y="1835620"/>
            <a:ext cx="4490347" cy="460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Main untitled panorama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2" t="12429" r="28656" b="57288"/>
          <a:stretch/>
        </p:blipFill>
        <p:spPr bwMode="auto">
          <a:xfrm>
            <a:off x="5040312" y="1619598"/>
            <a:ext cx="4479925" cy="48245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12120" y="611485"/>
            <a:ext cx="3171061" cy="8651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Сравните: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Баба-Яга»</a:t>
            </a:r>
          </a:p>
        </p:txBody>
      </p:sp>
      <p:pic>
        <p:nvPicPr>
          <p:cNvPr id="3074" name="Picture 2" descr="Картинки по запросу баба яга васнец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978" y="1331565"/>
            <a:ext cx="7593905" cy="56166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700044" y="7172505"/>
            <a:ext cx="8573198" cy="34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dirty="0"/>
          </a:p>
        </p:txBody>
      </p:sp>
      <p:pic>
        <p:nvPicPr>
          <p:cNvPr id="8" name="ariel_-_baba-yag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6842" y="6780233"/>
            <a:ext cx="304800" cy="304800"/>
          </a:xfrm>
          <a:prstGeom prst="rect">
            <a:avLst/>
          </a:prstGeom>
        </p:spPr>
      </p:pic>
      <p:pic>
        <p:nvPicPr>
          <p:cNvPr id="4098" name="Picture 2" descr="Main untitled panorama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431" y="514504"/>
            <a:ext cx="5248424" cy="66580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43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03238" y="323850"/>
            <a:ext cx="9069387" cy="2071688"/>
          </a:xfrm>
        </p:spPr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Знакомьтесь: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Баба-Яга</a:t>
            </a:r>
          </a:p>
        </p:txBody>
      </p:sp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1313" y="1993900"/>
            <a:ext cx="6286500" cy="50720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10"/>
          <p:cNvSpPr txBox="1">
            <a:spLocks noChangeArrowheads="1"/>
          </p:cNvSpPr>
          <p:nvPr/>
        </p:nvSpPr>
        <p:spPr bwMode="auto">
          <a:xfrm>
            <a:off x="647824" y="4139877"/>
            <a:ext cx="10902009" cy="270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b="1" dirty="0">
                <a:latin typeface="Comic Sans MS" pitchFamily="66" charset="0"/>
              </a:rPr>
              <a:t>Всем </a:t>
            </a:r>
          </a:p>
          <a:p>
            <a:pPr>
              <a:spcBef>
                <a:spcPct val="50000"/>
              </a:spcBef>
            </a:pPr>
            <a:r>
              <a:rPr lang="ru-RU" sz="7200" b="1">
                <a:latin typeface="Comic Sans MS" pitchFamily="66" charset="0"/>
              </a:rPr>
              <a:t>    </a:t>
            </a:r>
            <a:r>
              <a:rPr lang="ru-RU" sz="7200" b="1" smtClean="0">
                <a:latin typeface="Comic Sans MS" pitchFamily="66" charset="0"/>
              </a:rPr>
              <a:t>спасибо!</a:t>
            </a:r>
            <a:endParaRPr lang="ru-RU" sz="7200" b="1" dirty="0">
              <a:latin typeface="Comic Sans MS" pitchFamily="66" charset="0"/>
            </a:endParaRPr>
          </a:p>
        </p:txBody>
      </p:sp>
      <p:pic>
        <p:nvPicPr>
          <p:cNvPr id="13316" name="Picture 11" descr="3c3493a1d6b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68504" y="5888813"/>
            <a:ext cx="2328811" cy="733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240112" y="682214"/>
            <a:ext cx="6115432" cy="5128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920" y="539477"/>
            <a:ext cx="7066756" cy="66710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сказочные персонажи на одной картинки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92" y="467469"/>
            <a:ext cx="9274630" cy="66247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934135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01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картинка музыка изо&quot;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352" y="467469"/>
            <a:ext cx="4304225" cy="4304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&quot;картинка музыка изо&quot;&quot;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60" t="14984" r="10161" b="11091"/>
          <a:stretch/>
        </p:blipFill>
        <p:spPr bwMode="auto">
          <a:xfrm>
            <a:off x="6192440" y="4771694"/>
            <a:ext cx="3388952" cy="23884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3808" y="683493"/>
            <a:ext cx="5122616" cy="610359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странного в жизни у нас,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я мечтал много лет,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делал попытки не раз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Написать музыкальный портрет.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сегодня «рисую »портрет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простая, поверьте работа,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пюпитр заменит мольберт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красок, кистей - только ноты.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Партитура не будет простой,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нотный закон не нарушу,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портрет этот будет такой -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услышат в нём сердце и душу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М.Яворского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3" t="2347" r="4409" b="3418"/>
          <a:stretch/>
        </p:blipFill>
        <p:spPr bwMode="auto">
          <a:xfrm>
            <a:off x="431800" y="755501"/>
            <a:ext cx="9240487" cy="61206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18438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Картинки по запросу ступа бабы яг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26" y="539477"/>
            <a:ext cx="4105030" cy="6568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064" y="551954"/>
            <a:ext cx="4860032" cy="6480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695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Кощей Бессмертный</a:t>
            </a:r>
          </a:p>
        </p:txBody>
      </p:sp>
      <p:pic>
        <p:nvPicPr>
          <p:cNvPr id="614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8938" y="1614488"/>
            <a:ext cx="3916362" cy="516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4863" y="1636713"/>
            <a:ext cx="4170362" cy="5072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39982" y="565127"/>
            <a:ext cx="4857784" cy="865173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24500" cmpd="dbl">
                  <a:solidFill>
                    <a:srgbClr val="006600"/>
                  </a:solidFill>
                  <a:prstDash val="solid"/>
                  <a:miter lim="800000"/>
                </a:ln>
                <a:solidFill>
                  <a:srgbClr val="0066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Леший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r="461" b="6833"/>
          <a:stretch>
            <a:fillRect/>
          </a:stretch>
        </p:blipFill>
        <p:spPr bwMode="auto">
          <a:xfrm>
            <a:off x="791840" y="1530313"/>
            <a:ext cx="4013067" cy="5350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2" name="Рисунок 5" descr="1.jpe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0117" y="1564749"/>
            <a:ext cx="3815297" cy="5311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76263" y="250825"/>
            <a:ext cx="9069387" cy="126047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Кикимора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7987" y="1565275"/>
            <a:ext cx="4286113" cy="5382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/>
          <a:srcRect r="-1569" b="4166"/>
          <a:stretch>
            <a:fillRect/>
          </a:stretch>
        </p:blipFill>
        <p:spPr bwMode="auto">
          <a:xfrm>
            <a:off x="5055832" y="1636713"/>
            <a:ext cx="4199322" cy="5311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 bwMode="auto">
          <a:xfrm>
            <a:off x="-1" y="-1"/>
            <a:ext cx="10080625" cy="7559675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152</Words>
  <Application>Microsoft Office PowerPoint</Application>
  <PresentationFormat>Произвольный</PresentationFormat>
  <Paragraphs>37</Paragraphs>
  <Slides>35</Slides>
  <Notes>4</Notes>
  <HiddenSlides>0</HiddenSlides>
  <MMClips>4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MS Gothic</vt:lpstr>
      <vt:lpstr>Arial</vt:lpstr>
      <vt:lpstr>Arial Unicode MS</vt:lpstr>
      <vt:lpstr>Comic Sans MS</vt:lpstr>
      <vt:lpstr>Times New Roman</vt:lpstr>
      <vt:lpstr>Тема Office</vt:lpstr>
      <vt:lpstr>Презентация PowerPoint</vt:lpstr>
      <vt:lpstr>Презентация PowerPoint</vt:lpstr>
      <vt:lpstr>Знакомьтесь: Баба-Яга</vt:lpstr>
      <vt:lpstr>Презентация PowerPoint</vt:lpstr>
      <vt:lpstr>Презентация PowerPoint</vt:lpstr>
      <vt:lpstr>Кощей Бессмертный</vt:lpstr>
      <vt:lpstr>Презентация PowerPoint</vt:lpstr>
      <vt:lpstr>Кикимора</vt:lpstr>
      <vt:lpstr>Презентация PowerPoint</vt:lpstr>
      <vt:lpstr>Модест Петрович Мусоргский</vt:lpstr>
      <vt:lpstr>Виктор Гартман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 Васнецов</vt:lpstr>
      <vt:lpstr>Презентация PowerPoint</vt:lpstr>
      <vt:lpstr>Презентация PowerPoint</vt:lpstr>
      <vt:lpstr>« Баба-Яга»</vt:lpstr>
      <vt:lpstr>Презентация PowerPoint</vt:lpstr>
      <vt:lpstr>Презентация PowerPoint</vt:lpstr>
      <vt:lpstr>Презентация PowerPoint</vt:lpstr>
      <vt:lpstr>Презентация PowerPoint</vt:lpstr>
      <vt:lpstr>« Баба-Яга»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baikin-petr@mail.ru</cp:lastModifiedBy>
  <cp:revision>148</cp:revision>
  <cp:lastPrinted>1601-01-01T00:00:00Z</cp:lastPrinted>
  <dcterms:created xsi:type="dcterms:W3CDTF">2010-11-29T12:18:24Z</dcterms:created>
  <dcterms:modified xsi:type="dcterms:W3CDTF">2020-01-31T15:59:48Z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1817129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