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74"/>
    <a:srgbClr val="3A5896"/>
    <a:srgbClr val="385592"/>
    <a:srgbClr val="FFFFFF"/>
    <a:srgbClr val="173A8D"/>
    <a:srgbClr val="D6DEEA"/>
    <a:srgbClr val="9F9289"/>
    <a:srgbClr val="E2DEDB"/>
    <a:srgbClr val="F1F1F1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14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143933" y="127018"/>
            <a:ext cx="8839200" cy="6594460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9/10/2020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6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1" cy="6858000"/>
          </a:xfrm>
          <a:prstGeom prst="rect">
            <a:avLst/>
          </a:prstGeom>
        </p:spPr>
      </p:pic>
      <p:sp>
        <p:nvSpPr>
          <p:cNvPr id="8" name="Rectangle 7">
            <a:hlinkClick r:id="rId3" action="ppaction://hlinksldjump"/>
          </p:cNvPr>
          <p:cNvSpPr/>
          <p:nvPr/>
        </p:nvSpPr>
        <p:spPr>
          <a:xfrm>
            <a:off x="0" y="3905428"/>
            <a:ext cx="5306938" cy="2196269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3721" y="4065373"/>
            <a:ext cx="4599496" cy="154117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ln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А. П. Чехов</a:t>
            </a:r>
            <a:endParaRPr lang="en-US" sz="6600" b="1" dirty="0">
              <a:ln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06939" y="4919008"/>
            <a:ext cx="38370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подготовила: преподаватель русского языка и литературы</a:t>
            </a:r>
            <a:b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Беленькая Л. Н.</a:t>
            </a:r>
          </a:p>
          <a:p>
            <a:pPr algn="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 группы 20-2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114" y="0"/>
            <a:ext cx="4504886" cy="4504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6" name="Прямоугольник 10">
            <a:hlinkClick r:id="rId3" action="ppaction://hlinksldjump"/>
          </p:cNvPr>
          <p:cNvSpPr/>
          <p:nvPr/>
        </p:nvSpPr>
        <p:spPr>
          <a:xfrm>
            <a:off x="4707184" y="187275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01</a:t>
            </a:r>
            <a:endParaRPr lang="ru-RU" sz="5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97" name="Прямоугольник 26">
            <a:hlinkClick r:id="rId4" action="ppaction://hlinksldjump"/>
          </p:cNvPr>
          <p:cNvSpPr/>
          <p:nvPr/>
        </p:nvSpPr>
        <p:spPr>
          <a:xfrm>
            <a:off x="4707183" y="1233023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02</a:t>
            </a:r>
            <a:endParaRPr lang="ru-RU" sz="5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98" name="Прямоугольник 27">
            <a:hlinkClick r:id="rId5" action="ppaction://hlinksldjump"/>
          </p:cNvPr>
          <p:cNvSpPr/>
          <p:nvPr/>
        </p:nvSpPr>
        <p:spPr>
          <a:xfrm>
            <a:off x="4707182" y="2278771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03</a:t>
            </a:r>
            <a:endParaRPr lang="ru-RU" sz="5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72" y="672318"/>
            <a:ext cx="4220617" cy="5432091"/>
          </a:xfrm>
          <a:prstGeom prst="rect">
            <a:avLst/>
          </a:prstGeom>
        </p:spPr>
      </p:pic>
      <p:pic>
        <p:nvPicPr>
          <p:cNvPr id="7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9114" y="3142516"/>
            <a:ext cx="4504886" cy="4504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27">
            <a:hlinkClick r:id="rId7" action="ppaction://hlinksldjump"/>
          </p:cNvPr>
          <p:cNvSpPr/>
          <p:nvPr/>
        </p:nvSpPr>
        <p:spPr>
          <a:xfrm>
            <a:off x="4707182" y="3388364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04</a:t>
            </a:r>
            <a:endParaRPr lang="ru-RU" sz="5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Прямоугольник 27">
            <a:hlinkClick r:id="rId8" action="ppaction://hlinksldjump"/>
          </p:cNvPr>
          <p:cNvSpPr/>
          <p:nvPr/>
        </p:nvSpPr>
        <p:spPr>
          <a:xfrm>
            <a:off x="4707182" y="4433496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05</a:t>
            </a:r>
            <a:endParaRPr lang="ru-RU" sz="5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Прямоугольник 27">
            <a:hlinkClick r:id="rId9" action="ppaction://hlinksldjump"/>
          </p:cNvPr>
          <p:cNvSpPr/>
          <p:nvPr/>
        </p:nvSpPr>
        <p:spPr>
          <a:xfrm>
            <a:off x="4707182" y="5493597"/>
            <a:ext cx="11606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06</a:t>
            </a:r>
            <a:endParaRPr lang="ru-RU" sz="54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TextBox 2">
            <a:hlinkClick r:id="rId3" action="ppaction://hlinksldjump"/>
          </p:cNvPr>
          <p:cNvSpPr txBox="1"/>
          <p:nvPr/>
        </p:nvSpPr>
        <p:spPr>
          <a:xfrm>
            <a:off x="5935891" y="233342"/>
            <a:ext cx="2977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" panose="02040604050505020304" pitchFamily="18" charset="0"/>
              </a:rPr>
              <a:t>Годы </a:t>
            </a:r>
          </a:p>
          <a:p>
            <a:pPr algn="ctr"/>
            <a:r>
              <a:rPr lang="ru-RU" sz="2800" b="1" dirty="0" smtClean="0">
                <a:latin typeface="Century" panose="02040604050505020304" pitchFamily="18" charset="0"/>
              </a:rPr>
              <a:t>жизни</a:t>
            </a:r>
            <a:endParaRPr lang="ru-RU" sz="2800" b="1" dirty="0">
              <a:latin typeface="Century" panose="02040604050505020304" pitchFamily="18" charset="0"/>
            </a:endParaRPr>
          </a:p>
        </p:txBody>
      </p:sp>
      <p:sp>
        <p:nvSpPr>
          <p:cNvPr id="4" name="TextBox 3">
            <a:hlinkClick r:id="rId4" action="ppaction://hlinksldjump"/>
          </p:cNvPr>
          <p:cNvSpPr txBox="1"/>
          <p:nvPr/>
        </p:nvSpPr>
        <p:spPr>
          <a:xfrm>
            <a:off x="5993027" y="1433078"/>
            <a:ext cx="2920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" panose="02040604050505020304" pitchFamily="18" charset="0"/>
              </a:rPr>
              <a:t>Детство</a:t>
            </a:r>
            <a:endParaRPr lang="ru-RU" sz="2800" b="1" dirty="0">
              <a:latin typeface="Century" panose="02040604050505020304" pitchFamily="18" charset="0"/>
            </a:endParaRPr>
          </a:p>
        </p:txBody>
      </p:sp>
      <p:sp>
        <p:nvSpPr>
          <p:cNvPr id="5" name="TextBox 4">
            <a:hlinkClick r:id="rId8" action="ppaction://hlinksldjump"/>
          </p:cNvPr>
          <p:cNvSpPr txBox="1"/>
          <p:nvPr/>
        </p:nvSpPr>
        <p:spPr>
          <a:xfrm>
            <a:off x="5935891" y="4647089"/>
            <a:ext cx="2977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" panose="02040604050505020304" pitchFamily="18" charset="0"/>
              </a:rPr>
              <a:t>Смерть</a:t>
            </a:r>
            <a:endParaRPr lang="ru-RU" sz="2800" b="1" dirty="0">
              <a:latin typeface="Century" panose="02040604050505020304" pitchFamily="18" charset="0"/>
            </a:endParaRPr>
          </a:p>
        </p:txBody>
      </p:sp>
      <p:sp>
        <p:nvSpPr>
          <p:cNvPr id="6" name="TextBox 5">
            <a:hlinkClick r:id="rId9" action="ppaction://hlinksldjump"/>
          </p:cNvPr>
          <p:cNvSpPr txBox="1"/>
          <p:nvPr/>
        </p:nvSpPr>
        <p:spPr>
          <a:xfrm>
            <a:off x="5993027" y="5733535"/>
            <a:ext cx="28914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" panose="02040604050505020304" pitchFamily="18" charset="0"/>
              </a:rPr>
              <a:t>Память</a:t>
            </a:r>
            <a:endParaRPr lang="ru-RU" sz="2800" b="1" dirty="0">
              <a:latin typeface="Century" panose="02040604050505020304" pitchFamily="18" charset="0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5935891" y="2477093"/>
            <a:ext cx="2977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" panose="02040604050505020304" pitchFamily="18" charset="0"/>
              </a:rPr>
              <a:t>Творчество</a:t>
            </a:r>
            <a:endParaRPr lang="ru-RU" sz="2800" b="1" dirty="0">
              <a:latin typeface="Century" panose="02040604050505020304" pitchFamily="18" charset="0"/>
            </a:endParaRPr>
          </a:p>
        </p:txBody>
      </p:sp>
      <p:sp>
        <p:nvSpPr>
          <p:cNvPr id="12" name="TextBox 11">
            <a:hlinkClick r:id="rId7" action="ppaction://hlinksldjump"/>
          </p:cNvPr>
          <p:cNvSpPr txBox="1"/>
          <p:nvPr/>
        </p:nvSpPr>
        <p:spPr>
          <a:xfrm>
            <a:off x="5935891" y="3370892"/>
            <a:ext cx="29208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entury" panose="02040604050505020304" pitchFamily="18" charset="0"/>
              </a:rPr>
              <a:t>Псевдонимы Чехова</a:t>
            </a:r>
            <a:endParaRPr lang="ru-RU" sz="2800" b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17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13" y="133084"/>
            <a:ext cx="8856563" cy="6642423"/>
          </a:xfrm>
        </p:spPr>
      </p:pic>
    </p:spTree>
    <p:extLst>
      <p:ext uri="{BB962C8B-B14F-4D97-AF65-F5344CB8AC3E}">
        <p14:creationId xmlns:p14="http://schemas.microsoft.com/office/powerpoint/2010/main" val="90804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" panose="02040604050505020304" pitchFamily="18" charset="0"/>
              </a:rPr>
              <a:t>Детство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374291"/>
            <a:ext cx="8070507" cy="223515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17 (29) января 1860 года в Таганроге в небольшом саманном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домике,в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 купца третьей гильдии, владельца бакалейной лавки Павла Егоровича Чехова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Евгении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Яковлевны Чеховой, урождённой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Морозовой.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третьим ребёнком в семье, в которой всего было шесть детей: пять сыновей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дочь.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87519" y="1180305"/>
            <a:ext cx="5152768" cy="317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3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0"/>
            <a:ext cx="7886699" cy="1047221"/>
          </a:xfrm>
        </p:spPr>
        <p:txBody>
          <a:bodyPr/>
          <a:lstStyle/>
          <a:p>
            <a:pPr algn="ctr"/>
            <a:r>
              <a:rPr lang="ru-RU" dirty="0" smtClean="0">
                <a:latin typeface="Century" panose="02040604050505020304" pitchFamily="18" charset="0"/>
              </a:rPr>
              <a:t>Творчество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924" y="877330"/>
            <a:ext cx="3917092" cy="57953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А. П. Чехова переведены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чем на сто языков.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 лет творчества Чехов создал более пятисот различных произведений (коротких юмористических рассказов, серьёзных повестей, пьес), многие из которых стали классикой мировой литературы.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2888" y="877330"/>
            <a:ext cx="2125723" cy="3274541"/>
          </a:xfrm>
          <a:prstGeom prst="rect">
            <a:avLst/>
          </a:prstGeom>
        </p:spPr>
      </p:pic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730" y="3484605"/>
            <a:ext cx="1974295" cy="3188044"/>
          </a:xfrm>
          <a:prstGeom prst="rect">
            <a:avLst/>
          </a:prstGeom>
        </p:spPr>
      </p:pic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9608" y="3370927"/>
            <a:ext cx="2063576" cy="330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98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" panose="02040604050505020304" pitchFamily="18" charset="0"/>
              </a:rPr>
              <a:t>Псевдонимы Чехова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996" y="1270000"/>
            <a:ext cx="3793524" cy="49069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 всякий писатель-юморист, Чехов пользовался десятками всевозможных псевдонимов.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псевдонима юмориста состояла не столько в сокрытии подлинного авторства, сколько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забавлении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читателя, желании его заинтриговать (отсюда вариативность, нарочитая запутанность — читатель должен был попытаться сам угадать авторство рассказа). </a:t>
            </a:r>
          </a:p>
        </p:txBody>
      </p:sp>
      <p:pic>
        <p:nvPicPr>
          <p:cNvPr id="2050" name="Picture 2" descr="Картинки по запросу &quot;рамка аватан&quot;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620" y="960599"/>
            <a:ext cx="4077729" cy="57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4571999" y="1653059"/>
            <a:ext cx="3943350" cy="782828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1100" b="1" dirty="0">
                <a:latin typeface="Century" panose="02040604050505020304" pitchFamily="18" charset="0"/>
              </a:rPr>
              <a:t>А. </a:t>
            </a:r>
            <a:r>
              <a:rPr lang="ru-RU" sz="1100" b="1" dirty="0" err="1">
                <a:latin typeface="Century" panose="02040604050505020304" pitchFamily="18" charset="0"/>
              </a:rPr>
              <a:t>Актрисын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А. </a:t>
            </a:r>
            <a:r>
              <a:rPr lang="ru-RU" sz="1100" b="1" dirty="0" err="1">
                <a:latin typeface="Century" panose="02040604050505020304" pitchFamily="18" charset="0"/>
              </a:rPr>
              <a:t>Достойнов-Благороднов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А. П.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А. П. Ч-в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Академик </a:t>
            </a:r>
            <a:r>
              <a:rPr lang="ru-RU" sz="1100" b="1" dirty="0" err="1">
                <a:latin typeface="Century" panose="02040604050505020304" pitchFamily="18" charset="0"/>
              </a:rPr>
              <a:t>Тото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Акакий Тарантулов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Антоша</a:t>
            </a:r>
          </a:p>
          <a:p>
            <a:r>
              <a:rPr lang="ru-RU" sz="1100" b="1" dirty="0" smtClean="0">
                <a:latin typeface="Century" panose="02040604050505020304" pitchFamily="18" charset="0"/>
              </a:rPr>
              <a:t>Антоша </a:t>
            </a:r>
            <a:r>
              <a:rPr lang="ru-RU" sz="1100" b="1" dirty="0" err="1">
                <a:latin typeface="Century" panose="02040604050505020304" pitchFamily="18" charset="0"/>
              </a:rPr>
              <a:t>Чехонте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А-н Ч-те</a:t>
            </a:r>
          </a:p>
          <a:p>
            <a:r>
              <a:rPr lang="ru-RU" sz="1100" b="1" dirty="0" err="1" smtClean="0">
                <a:latin typeface="Century" panose="02040604050505020304" pitchFamily="18" charset="0"/>
              </a:rPr>
              <a:t>Анче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Ан. Че-в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Аркадий Тарантулов</a:t>
            </a:r>
          </a:p>
          <a:p>
            <a:r>
              <a:rPr lang="ru-RU" sz="1100" b="1" dirty="0" smtClean="0">
                <a:latin typeface="Century" panose="02040604050505020304" pitchFamily="18" charset="0"/>
              </a:rPr>
              <a:t>А</a:t>
            </a:r>
            <a:r>
              <a:rPr lang="ru-RU" sz="1100" b="1" dirty="0">
                <a:latin typeface="Century" panose="02040604050505020304" pitchFamily="18" charset="0"/>
              </a:rPr>
              <a:t>. Ч-х-в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А. </a:t>
            </a:r>
            <a:r>
              <a:rPr lang="ru-RU" sz="1100" b="1" dirty="0" err="1">
                <a:latin typeface="Century" panose="02040604050505020304" pitchFamily="18" charset="0"/>
              </a:rPr>
              <a:t>Чехонте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Г. Б-в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Г. </a:t>
            </a:r>
            <a:r>
              <a:rPr lang="ru-RU" sz="1100" b="1" dirty="0" err="1">
                <a:latin typeface="Century" panose="02040604050505020304" pitchFamily="18" charset="0"/>
              </a:rPr>
              <a:t>Балдастов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Макар </a:t>
            </a:r>
            <a:r>
              <a:rPr lang="ru-RU" sz="1100" b="1" dirty="0" err="1">
                <a:latin typeface="Century" panose="02040604050505020304" pitchFamily="18" charset="0"/>
              </a:rPr>
              <a:t>Балдастов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 err="1">
                <a:latin typeface="Century" panose="02040604050505020304" pitchFamily="18" charset="0"/>
              </a:rPr>
              <a:t>Бокль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Н. Н. Борисов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Брат моего брата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Врач без пациентов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Вспыльчивый человек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Гайка № 5 3/4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Гайка № 6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Гайка № 9</a:t>
            </a: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endParaRPr lang="ru-RU" sz="1100" b="1" dirty="0" smtClean="0">
              <a:latin typeface="Century" panose="02040604050505020304" pitchFamily="18" charset="0"/>
            </a:endParaRPr>
          </a:p>
          <a:p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 smtClean="0">
                <a:latin typeface="Century" panose="02040604050505020304" pitchFamily="18" charset="0"/>
              </a:rPr>
              <a:t>Граф </a:t>
            </a:r>
            <a:r>
              <a:rPr lang="ru-RU" sz="1100" b="1" dirty="0">
                <a:latin typeface="Century" panose="02040604050505020304" pitchFamily="18" charset="0"/>
              </a:rPr>
              <a:t>Черномордик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Грач</a:t>
            </a:r>
          </a:p>
          <a:p>
            <a:r>
              <a:rPr lang="ru-RU" sz="1100" b="1" dirty="0" err="1">
                <a:latin typeface="Century" panose="02040604050505020304" pitchFamily="18" charset="0"/>
              </a:rPr>
              <a:t>Гудияди</a:t>
            </a:r>
            <a:r>
              <a:rPr lang="ru-RU" sz="1100" b="1" dirty="0">
                <a:latin typeface="Century" panose="02040604050505020304" pitchFamily="18" charset="0"/>
              </a:rPr>
              <a:t> </a:t>
            </a:r>
            <a:r>
              <a:rPr lang="ru-RU" sz="1100" b="1" dirty="0" err="1">
                <a:latin typeface="Century" panose="02040604050505020304" pitchFamily="18" charset="0"/>
              </a:rPr>
              <a:t>Янос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Два Аякса (с В. В. </a:t>
            </a:r>
            <a:r>
              <a:rPr lang="ru-RU" sz="1100" b="1" dirty="0" err="1">
                <a:latin typeface="Century" panose="02040604050505020304" pitchFamily="18" charset="0"/>
              </a:rPr>
              <a:t>Билибиным</a:t>
            </a:r>
            <a:r>
              <a:rPr lang="ru-RU" sz="1100" b="1" dirty="0">
                <a:latin typeface="Century" panose="02040604050505020304" pitchFamily="18" charset="0"/>
              </a:rPr>
              <a:t>)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Дон Антонио </a:t>
            </a:r>
            <a:r>
              <a:rPr lang="ru-RU" sz="1100" b="1" dirty="0" err="1">
                <a:latin typeface="Century" panose="02040604050505020304" pitchFamily="18" charset="0"/>
              </a:rPr>
              <a:t>Чехонте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Дяденька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Кисляев</a:t>
            </a:r>
          </a:p>
          <a:p>
            <a:r>
              <a:rPr lang="ru-RU" sz="1100" b="1" dirty="0" smtClean="0">
                <a:latin typeface="Century" panose="02040604050505020304" pitchFamily="18" charset="0"/>
              </a:rPr>
              <a:t>М</a:t>
            </a:r>
            <a:r>
              <a:rPr lang="ru-RU" sz="1100" b="1" dirty="0">
                <a:latin typeface="Century" panose="02040604050505020304" pitchFamily="18" charset="0"/>
              </a:rPr>
              <a:t>. Ковров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Крапива</a:t>
            </a:r>
          </a:p>
          <a:p>
            <a:r>
              <a:rPr lang="ru-RU" sz="1100" b="1" dirty="0" err="1">
                <a:latin typeface="Century" panose="02040604050505020304" pitchFamily="18" charset="0"/>
              </a:rPr>
              <a:t>Лаэрт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Некто</a:t>
            </a:r>
          </a:p>
          <a:p>
            <a:r>
              <a:rPr lang="ru-RU" sz="1100" b="1" dirty="0" smtClean="0">
                <a:latin typeface="Century" panose="02040604050505020304" pitchFamily="18" charset="0"/>
              </a:rPr>
              <a:t>А</a:t>
            </a:r>
            <a:r>
              <a:rPr lang="ru-RU" sz="1100" b="1" dirty="0">
                <a:latin typeface="Century" panose="02040604050505020304" pitchFamily="18" charset="0"/>
              </a:rPr>
              <a:t>. Павлов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Панько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Полковник </a:t>
            </a:r>
            <a:r>
              <a:rPr lang="ru-RU" sz="1100" b="1" dirty="0" err="1">
                <a:latin typeface="Century" panose="02040604050505020304" pitchFamily="18" charset="0"/>
              </a:rPr>
              <a:t>Кочкарёв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Прозаический поэт</a:t>
            </a:r>
          </a:p>
          <a:p>
            <a:r>
              <a:rPr lang="ru-RU" sz="1100" b="1" dirty="0" err="1">
                <a:latin typeface="Century" panose="02040604050505020304" pitchFamily="18" charset="0"/>
              </a:rPr>
              <a:t>Рувер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 err="1">
                <a:latin typeface="Century" panose="02040604050505020304" pitchFamily="18" charset="0"/>
              </a:rPr>
              <a:t>Рувер</a:t>
            </a:r>
            <a:r>
              <a:rPr lang="ru-RU" sz="1100" b="1" dirty="0">
                <a:latin typeface="Century" panose="02040604050505020304" pitchFamily="18" charset="0"/>
              </a:rPr>
              <a:t> и </a:t>
            </a:r>
            <a:r>
              <a:rPr lang="ru-RU" sz="1100" b="1" dirty="0" err="1">
                <a:latin typeface="Century" panose="02040604050505020304" pitchFamily="18" charset="0"/>
              </a:rPr>
              <a:t>Ревур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Улисс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Ц.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Ч.</a:t>
            </a:r>
          </a:p>
          <a:p>
            <a:r>
              <a:rPr lang="ru-RU" sz="1100" b="1" dirty="0" smtClean="0">
                <a:latin typeface="Century" panose="02040604050505020304" pitchFamily="18" charset="0"/>
              </a:rPr>
              <a:t>Человек </a:t>
            </a:r>
            <a:r>
              <a:rPr lang="ru-RU" sz="1100" b="1" dirty="0">
                <a:latin typeface="Century" panose="02040604050505020304" pitchFamily="18" charset="0"/>
              </a:rPr>
              <a:t>без селезёнки</a:t>
            </a:r>
          </a:p>
          <a:p>
            <a:r>
              <a:rPr lang="ru-RU" sz="1100" b="1" dirty="0" err="1">
                <a:latin typeface="Century" panose="02040604050505020304" pitchFamily="18" charset="0"/>
              </a:rPr>
              <a:t>Чехонте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 err="1">
                <a:latin typeface="Century" panose="02040604050505020304" pitchFamily="18" charset="0"/>
              </a:rPr>
              <a:t>Ч.Хонте</a:t>
            </a:r>
            <a:r>
              <a:rPr lang="ru-RU" sz="1100" b="1" dirty="0">
                <a:latin typeface="Century" panose="02040604050505020304" pitchFamily="18" charset="0"/>
              </a:rPr>
              <a:t>, А.</a:t>
            </a:r>
          </a:p>
          <a:p>
            <a:r>
              <a:rPr lang="ru-RU" sz="1100" b="1" dirty="0" err="1">
                <a:latin typeface="Century" panose="02040604050505020304" pitchFamily="18" charset="0"/>
              </a:rPr>
              <a:t>Цынцыннатус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Шампанский</a:t>
            </a:r>
          </a:p>
          <a:p>
            <a:r>
              <a:rPr lang="ru-RU" sz="1100" b="1" dirty="0">
                <a:latin typeface="Century" panose="02040604050505020304" pitchFamily="18" charset="0"/>
              </a:rPr>
              <a:t>Шиллер </a:t>
            </a:r>
            <a:r>
              <a:rPr lang="ru-RU" sz="1100" b="1" dirty="0" err="1">
                <a:latin typeface="Century" panose="02040604050505020304" pitchFamily="18" charset="0"/>
              </a:rPr>
              <a:t>Шекспирович</a:t>
            </a:r>
            <a:r>
              <a:rPr lang="ru-RU" sz="1100" b="1" dirty="0">
                <a:latin typeface="Century" panose="02040604050505020304" pitchFamily="18" charset="0"/>
              </a:rPr>
              <a:t> Гёте</a:t>
            </a:r>
          </a:p>
          <a:p>
            <a:r>
              <a:rPr lang="ru-RU" sz="1100" b="1" dirty="0" err="1" smtClean="0">
                <a:latin typeface="Century" panose="02040604050505020304" pitchFamily="18" charset="0"/>
              </a:rPr>
              <a:t>Homo</a:t>
            </a:r>
            <a:r>
              <a:rPr lang="ru-RU" sz="1100" b="1" dirty="0" smtClean="0">
                <a:latin typeface="Century" panose="02040604050505020304" pitchFamily="18" charset="0"/>
              </a:rPr>
              <a:t> </a:t>
            </a:r>
            <a:r>
              <a:rPr lang="ru-RU" sz="1100" b="1" dirty="0" err="1">
                <a:latin typeface="Century" panose="02040604050505020304" pitchFamily="18" charset="0"/>
              </a:rPr>
              <a:t>Sachaliensis</a:t>
            </a:r>
            <a:endParaRPr lang="ru-RU" sz="1100" b="1" dirty="0">
              <a:latin typeface="Century" panose="02040604050505020304" pitchFamily="18" charset="0"/>
            </a:endParaRPr>
          </a:p>
          <a:p>
            <a:r>
              <a:rPr lang="ru-RU" sz="1100" b="1" dirty="0">
                <a:latin typeface="Century" panose="02040604050505020304" pitchFamily="18" charset="0"/>
              </a:rPr>
              <a:t>Z.</a:t>
            </a:r>
          </a:p>
        </p:txBody>
      </p:sp>
    </p:spTree>
    <p:extLst>
      <p:ext uri="{BB962C8B-B14F-4D97-AF65-F5344CB8AC3E}">
        <p14:creationId xmlns:p14="http://schemas.microsoft.com/office/powerpoint/2010/main" val="204551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" panose="02040604050505020304" pitchFamily="18" charset="0"/>
              </a:rPr>
              <a:t>Смерть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140411"/>
            <a:ext cx="8243501" cy="160637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1904 года Чехов выехал на курорт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Германию, так как болел туберкулезом.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(15) июля 1904 года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Баденвайлере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Германия писатель скончался.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8625" y="1027758"/>
            <a:ext cx="3083526" cy="4112653"/>
          </a:xfrm>
          <a:prstGeom prst="rect">
            <a:avLst/>
          </a:prstGeom>
        </p:spPr>
      </p:pic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00" y="1613061"/>
            <a:ext cx="5546125" cy="294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52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" panose="02040604050505020304" pitchFamily="18" charset="0"/>
              </a:rPr>
              <a:t>Память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81211"/>
            <a:ext cx="7886699" cy="490696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память о Чехове были открыты его музеи и установлены памятники; названы географические объекты, театры, библиотеки, суда, астрономические объекты; выпущены монеты, почтовые марки.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2" action="ppaction://hlinksldjump"/>
            </a:endParaRPr>
          </a:p>
        </p:txBody>
      </p:sp>
      <p:pic>
        <p:nvPicPr>
          <p:cNvPr id="4098" name="Picture 2" descr="Картинки по запросу &quot;чехов марка&quot;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88" y="3395532"/>
            <a:ext cx="4441568" cy="327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8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467</TotalTime>
  <Words>331</Words>
  <Application>Microsoft Office PowerPoint</Application>
  <PresentationFormat>Экран (4:3)</PresentationFormat>
  <Paragraphs>95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Детство</vt:lpstr>
      <vt:lpstr>Творчество</vt:lpstr>
      <vt:lpstr>Псевдонимы Чехова</vt:lpstr>
      <vt:lpstr>Смерть</vt:lpstr>
      <vt:lpstr>Память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Анна Дутова</cp:lastModifiedBy>
  <cp:revision>114</cp:revision>
  <dcterms:created xsi:type="dcterms:W3CDTF">2016-11-18T14:12:19Z</dcterms:created>
  <dcterms:modified xsi:type="dcterms:W3CDTF">2020-09-10T09:02:37Z</dcterms:modified>
</cp:coreProperties>
</file>