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0" r:id="rId2"/>
    <p:sldId id="272" r:id="rId3"/>
    <p:sldId id="273" r:id="rId4"/>
    <p:sldId id="281" r:id="rId5"/>
    <p:sldId id="265" r:id="rId6"/>
    <p:sldId id="276" r:id="rId7"/>
    <p:sldId id="263" r:id="rId8"/>
    <p:sldId id="257" r:id="rId9"/>
    <p:sldId id="277" r:id="rId10"/>
    <p:sldId id="282" r:id="rId11"/>
    <p:sldId id="258" r:id="rId12"/>
    <p:sldId id="28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35042-B440-464D-A72E-FB659E9EC037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C41A7-6A6D-4D50-95FA-753C068E75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2CF225-AD50-4A98-AB3F-3CFC56E4B628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BD1F10-F22C-451B-89F9-D2CD3AE930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92A769-E5AC-4A7B-932D-0F2A609EE285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1D30C-7A3A-40B7-8A1D-1395B99F56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91C51B-F92F-485E-9F9E-371EEB987ED5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45EEA-5C0E-4249-AEE5-85C0741082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83FF22-A08E-46A2-990F-6E967B151D52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C6B3DD-6CE2-47CF-B5DA-7263BCBAE1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E3B5ED-8439-48D2-9BC1-0C42EFD49179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7CB26-E189-4ED7-8FC8-27850904D2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073F0-382F-4C00-B412-81FDCD8F1256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D7478-1194-47FC-94A6-7EDE267181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FFEDB-7C06-4656-9F64-98B8D7354711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14652-D28E-4AD9-8537-8A7F693B4A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EB409D-4021-4161-BF33-6753806C33C0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79899D-17EC-498B-8DF0-24CD33696A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3875AF-B365-402D-A1BD-C5C5B521321A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A036C9-6DBC-4720-96C8-211E6AF9CA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575161-A596-4447-8D50-0D0356CF69AE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0192D-C16B-4D3E-BE9B-853549813A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92D050">
                <a:alpha val="76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3D7D075-E4AC-4E5B-934A-A0E69B6C5593}" type="datetimeFigureOut">
              <a:rPr lang="ru-RU" smtClean="0"/>
              <a:pPr>
                <a:defRPr/>
              </a:pPr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2BE548-B24C-4199-8154-3BC082FEFE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old-boock-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981075"/>
            <a:ext cx="570388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75617" y="188913"/>
            <a:ext cx="84023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Возникновение книги и бумаги</a:t>
            </a:r>
            <a:endParaRPr lang="ru-RU" sz="4800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2051050" y="5380038"/>
            <a:ext cx="709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детский сад </a:t>
            </a:r>
            <a:r>
              <a:rPr lang="ru-RU" sz="24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вида № 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43,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г. 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Нижнекамск РТ,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Куликова Е.М.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настоящее время бумагу делают из измельченной древесины. Сначала в лесу рубят деревья. Бревна везут на фабрику. Здесь их очищают от коры и перемалывают на мелкие кусочки – дробят в машине (дробилке). Крошку, которая получилась, перемешивают с особой жидкостью, превращая в мягкую массу. Она идет на изготовление бумаги.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634" y="2605088"/>
            <a:ext cx="7315580" cy="411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0" descr="&amp;Pcy;&amp;rcy;&amp;ocy;&amp;icy;&amp;zcy;&amp;vcy;&amp;ocy;&amp;dcy;&amp;scy;&amp;tcy;&amp;vcy;&amp;ocy; &amp;bcy;&amp;ucy;&amp;mcy;&amp;acy;&amp;g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620713"/>
            <a:ext cx="29622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6" descr="http://70.appm.ru/data/media/27/00/00000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5329238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8" descr="&amp;Bcy;&amp;ucy;&amp;mcy;&amp;acy;&amp;g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3933825"/>
            <a:ext cx="6069013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1476375" y="115888"/>
            <a:ext cx="5538788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Современное производство бумаги</a:t>
            </a:r>
            <a:endParaRPr lang="ru-RU" sz="28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14422"/>
            <a:ext cx="5857916" cy="436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Любите книги, читайте книги!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Заголовок 5"/>
          <p:cNvSpPr txBox="1">
            <a:spLocks/>
          </p:cNvSpPr>
          <p:nvPr/>
        </p:nvSpPr>
        <p:spPr>
          <a:xfrm>
            <a:off x="500034" y="55007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Спасибо за внимание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4296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книги, а с нею и письменности,  уходит в глубокую древность. Материалы для написания менялись с древних времен   и до наших дней...</a:t>
            </a:r>
          </a:p>
          <a:p>
            <a:pPr eaLnBrk="1" hangingPunct="1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500438"/>
            <a:ext cx="4638676" cy="2909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28736"/>
            <a:ext cx="4124324" cy="52292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72518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Древнем Египте  писали на папирусе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4" descr="http://pics.livejournal.com/farta/pic/00143w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357298"/>
            <a:ext cx="41084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92882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Древние египтяне около 4000 лет назад брали стебли папируса (местное растение), снимали кожицу и распрямляли ее. Потом полоски папируса клали крест-накрест и спрессовывали так, чтобы они склеивались. Высушенный лист папируса представлял собой хороший материал для письма.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357431"/>
            <a:ext cx="792961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468313" y="115888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Древней Руси вместо бумаги использовали бересту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4" descr="&amp;gcy;&amp;rcy;&amp;acy;&amp;mcy;&amp;ocy;&amp;t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92150"/>
            <a:ext cx="7546975" cy="599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54292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Через много -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лет папирус был вытеснен прочным и долговечным материалом – пергаментом, который изготавливали  из кожи овец, коз, телят. На изготовление одной книги нередко требовалось затратить до 250-300 шкур животных.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8176" y="857232"/>
            <a:ext cx="3214673" cy="5418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&amp;Rcy;&amp;Ycy;&amp;TScy;&amp;Acy;&amp;Rcy;&amp;Scy;&amp;Kcy;&amp;Icy;&amp;Jcy; &amp;Tcy;&amp;Ucy;&amp;Rcy;&amp;Ncy;&amp;Icy;&amp;Rcy; (&amp;kcy;&amp;ncy;&amp;icy;&amp;gcy;&amp;acy; 15 &amp;vcy;.)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33375"/>
            <a:ext cx="50038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12"/>
          <p:cNvSpPr>
            <a:spLocks noChangeArrowheads="1"/>
          </p:cNvSpPr>
          <p:nvPr/>
        </p:nvSpPr>
        <p:spPr bwMode="auto">
          <a:xfrm>
            <a:off x="0" y="4868863"/>
            <a:ext cx="39624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РЫЦАРСКИЙ ТУРНИР (книга 15 в., написанная на пергаменте).</a:t>
            </a:r>
          </a:p>
        </p:txBody>
      </p:sp>
      <p:pic>
        <p:nvPicPr>
          <p:cNvPr id="20483" name="Picture 8" descr="&amp;Kcy;&amp;ncy;&amp;icy;&amp;gcy;&amp;acy; &amp;tcy;&amp;iecy;&amp;ncy;&amp;iecy;&amp;jcy; &quot;&amp;Kcy;&amp;acy;&amp;mcy;&amp;iecy;&amp;ncy;&amp;softcy; &amp;Mcy;&amp;ucy;&amp;dcy;&amp;rcy;&amp;ocy;&amp;scy;&amp;tcy;&amp;icy;&quot;, 12&amp;khcy;8&amp;scy;&amp;mcy;, &amp;kcy;&amp;ocy;&amp;zhcy;&amp;acy;, &amp;pcy;&amp;iecy;&amp;rcy;&amp;gcy;&amp;acy;&amp;mcy;&amp;iecy;&amp;ncy;&amp;tcy; &amp;horbar; TaroMatri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350837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&amp;Scy;&amp;ucy;&amp;ncy;&amp;softcy; &amp;TScy;&amp;zcy;&amp;ycy;. &amp;Icy;&amp;scy;&amp;kcy;&amp;ucy;&amp;scy;&amp;scy;&amp;tcy;&amp;vcy;&amp;ocy; &amp;vcy;&amp;ocy;&amp;jcy;&amp;ncy;&amp;ycy; &amp;ncy;&amp;acy; &amp;bcy;&amp;acy;&amp;mcy;&amp;bcy;&amp;ucy;&amp;kcy;&amp;ocy;&amp;vcy;&amp;ycy;&amp;khcy; &amp;dcy;&amp;ocy;&amp;shchcy;&amp;iecy;&amp;chcy;&amp;kcy;&amp;acy;&amp;k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71546"/>
            <a:ext cx="5321307" cy="563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Древнем Китае книги изготавливались из бамбука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142984"/>
            <a:ext cx="310990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koryazhma.ru/usefull/know/pic/7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945" y="1628775"/>
            <a:ext cx="870905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Бумагу изобрел в Китае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Лунь. Он нашел способ делать бумагу из волокнистой внутренней части коры тутового дерева.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250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В Древнем Египте  писали на папирусе</vt:lpstr>
      <vt:lpstr>Древние египтяне около 4000 лет назад брали стебли папируса (местное растение), снимали кожицу и распрямляли ее. Потом полоски папируса клали крест-накрест и спрессовывали так, чтобы они склеивались. Высушенный лист папируса представлял собой хороший материал для письма.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Любите книги, читайте книги!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2015-02-12T15:14:15Z</dcterms:created>
  <dcterms:modified xsi:type="dcterms:W3CDTF">2015-02-15T16:38:32Z</dcterms:modified>
</cp:coreProperties>
</file>