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57" r:id="rId5"/>
    <p:sldId id="258" r:id="rId6"/>
    <p:sldId id="259" r:id="rId7"/>
    <p:sldId id="260" r:id="rId8"/>
    <p:sldId id="261" r:id="rId9"/>
    <p:sldId id="262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7" autoAdjust="0"/>
    <p:restoredTop sz="94599" autoAdjust="0"/>
  </p:normalViewPr>
  <p:slideViewPr>
    <p:cSldViewPr>
      <p:cViewPr varScale="1">
        <p:scale>
          <a:sx n="65" d="100"/>
          <a:sy n="65" d="100"/>
        </p:scale>
        <p:origin x="-1296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p.vk.me/c543106/v543106251/1baa6/R3VrHnaK3A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5400600" cy="6120680"/>
          </a:xfrm>
          <a:prstGeom prst="rect">
            <a:avLst/>
          </a:prstGeom>
          <a:noFill/>
        </p:spPr>
      </p:pic>
      <p:sp>
        <p:nvSpPr>
          <p:cNvPr id="1028" name="AutoShape 4" descr="http://filmsounds.ru/uploads/images/d/j/_/dj_slava_bud_gotov_vsegda_gotov_kak_gagarin_i_titov_lager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://filmsounds.ru/uploads/images/d/j/_/dj_slava_bud_gotov_vsegda_gotov_kak_gagarin_i_titov_lager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://filmsounds.ru/uploads/images/d/j/_/dj_slava_bud_gotov_vsegda_gotov_kak_gagarin_i_titov_lager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http://filmsounds.ru/uploads/images/d/j/_/dj_slava_bud_gotov_vsegda_gotov_kak_gagarin_i_titov_lager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 descr="dj_slava_bud_gotov_vsegda_gotov_kak_gagarin_i_titov_lager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1700808"/>
            <a:ext cx="4536504" cy="46314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vinilable.ru/image/cache/data-kak-est-planety-soln-sistt-650x6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88640"/>
            <a:ext cx="7200800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fashionblog4fall.info/photo/56e3047f72e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8640"/>
            <a:ext cx="8064896" cy="61926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lib.podelise.ru/tw_files2/urls_16/3/d-2545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88640"/>
            <a:ext cx="7620000" cy="6147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pp.vk.me/c543106/v543106251/1baad/ILIdARcKH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8640"/>
            <a:ext cx="7992888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pp.vk.me/c543106/v543106251/1bab4/mFEKGIibY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8640"/>
            <a:ext cx="8064896" cy="6185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pp.vk.me/c543106/v543106251/1babb/VB5d82wrw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8640"/>
            <a:ext cx="7848872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pp.vk.me/c543106/v543106251/1bac2/8YWJnBBKJC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88640"/>
            <a:ext cx="7632848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://4.bp.blogspot.com/_HkkJKGa-ZX8/TUwBtQAXcMI/AAAAAAAAAns/tYXh6Z2Sr-o/s1600/XMM-Newt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84976" cy="6192688"/>
          </a:xfrm>
          <a:prstGeom prst="rect">
            <a:avLst/>
          </a:prstGeom>
          <a:noFill/>
        </p:spPr>
      </p:pic>
      <p:pic>
        <p:nvPicPr>
          <p:cNvPr id="15366" name="Picture 6" descr="http://odessa-life.od.ua/upload/image/telesko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4365104"/>
            <a:ext cx="3060848" cy="2258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pp.vk.me/c543106/v543106251/1bad0/EAcM-ABO9e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04664"/>
            <a:ext cx="7848872" cy="5976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23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Официальная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2016-04-11T15:38:14Z</dcterms:created>
  <dcterms:modified xsi:type="dcterms:W3CDTF">2016-04-11T16:12:07Z</dcterms:modified>
</cp:coreProperties>
</file>