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8" r:id="rId2"/>
    <p:sldId id="275" r:id="rId3"/>
    <p:sldId id="299" r:id="rId4"/>
    <p:sldId id="302" r:id="rId5"/>
    <p:sldId id="300" r:id="rId6"/>
    <p:sldId id="303" r:id="rId7"/>
    <p:sldId id="276" r:id="rId8"/>
    <p:sldId id="277" r:id="rId9"/>
    <p:sldId id="282" r:id="rId10"/>
    <p:sldId id="285" r:id="rId11"/>
    <p:sldId id="286" r:id="rId12"/>
    <p:sldId id="289" r:id="rId13"/>
    <p:sldId id="290" r:id="rId14"/>
    <p:sldId id="292" r:id="rId15"/>
    <p:sldId id="295" r:id="rId16"/>
    <p:sldId id="30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713" autoAdjust="0"/>
  </p:normalViewPr>
  <p:slideViewPr>
    <p:cSldViewPr>
      <p:cViewPr varScale="1">
        <p:scale>
          <a:sx n="108" d="100"/>
          <a:sy n="108" d="100"/>
        </p:scale>
        <p:origin x="130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ata.photo.sibnet.ru/upload/imggreat/127682572025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data.photo.sibnet.ru/upload/imggreat/127682572025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5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file:///C:\Users\&#1047;&#1072;&#1084;_&#1079;&#1072;&#1074;\Desktop\&#1069;&#1082;&#1086;&#1083;&#1086;&#1075;.%20&#1089;&#1072;&#1079;&#1082;&#1072;%20&#1080;%20&#1080;&#1075;&#1088;&#1072;\&#1052;&#1044;&#1054;&#1059;%2045&#1088;&#1072;&#1079;&#1074;&#1080;&#1090;&#1080;&#1077;%20&#1088;&#1077;&#1095;&#1080;%20&#1074;%20&#1101;&#1082;&#1086;&#1083;&#1086;&#1075;&#1080;&#1080;%20&#1060;&#1077;&#1076;&#1086;&#1088;&#1080;&#1085;&#1072;%20&#1057;.&#1042;.%20(2).m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обои\Божьи коровки\0_74196_3b09c495_XXXL[1]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71906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498080" cy="4438846"/>
          </a:xfrm>
        </p:spPr>
        <p:txBody>
          <a:bodyPr>
            <a:noAutofit/>
          </a:bodyPr>
          <a:lstStyle/>
          <a:p>
            <a:pPr algn="ctr"/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b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экологическом развитии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5589240"/>
            <a:ext cx="3816424" cy="108012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Составитель: воспитатель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Шлягровская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Н. С.</a:t>
            </a:r>
          </a:p>
          <a:p>
            <a:pPr algn="ctr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Этапы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Сопереживание живому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Сочувствие живому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навыков природоохранной деятельности на основе глубинного понимания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эмпатии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 живому по аналогии с человеком</a:t>
            </a:r>
          </a:p>
          <a:p>
            <a:pPr marL="514350" indent="-514350">
              <a:buFont typeface="+mj-lt"/>
              <a:buAutoNum type="arabicPeriod"/>
              <a:defRPr/>
            </a:pPr>
            <a:endParaRPr lang="ru-RU" dirty="0"/>
          </a:p>
          <a:p>
            <a:pPr marL="514350" indent="-514350">
              <a:buFont typeface="+mj-lt"/>
              <a:buAutoNum type="arabicPeriod"/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Экологические сказки:</a:t>
            </a:r>
          </a:p>
        </p:txBody>
      </p:sp>
      <p:pic>
        <p:nvPicPr>
          <p:cNvPr id="4" name="Picture 3" descr="http://www.kmrz.ru/catimg/65/65671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3" y="1412776"/>
            <a:ext cx="1944215" cy="23042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635896" y="1412776"/>
            <a:ext cx="230425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/>
                <a:ea typeface="Times New Roman"/>
              </a:rPr>
              <a:t>«Сова» </a:t>
            </a:r>
          </a:p>
          <a:p>
            <a:r>
              <a:rPr lang="ru-RU" sz="1600" b="1" dirty="0">
                <a:latin typeface="Times New Roman"/>
                <a:ea typeface="Times New Roman"/>
              </a:rPr>
              <a:t>«Хвосты»</a:t>
            </a:r>
          </a:p>
          <a:p>
            <a:r>
              <a:rPr lang="ru-RU" sz="1600" b="1" dirty="0">
                <a:latin typeface="Times New Roman"/>
                <a:ea typeface="Times New Roman"/>
              </a:rPr>
              <a:t>«Чьи это ноги?»,  </a:t>
            </a:r>
          </a:p>
          <a:p>
            <a:r>
              <a:rPr lang="ru-RU" sz="1600" b="1" dirty="0">
                <a:latin typeface="Times New Roman"/>
                <a:ea typeface="Times New Roman"/>
              </a:rPr>
              <a:t>«Хитрый Лис и умная Уточка» </a:t>
            </a:r>
          </a:p>
          <a:p>
            <a:r>
              <a:rPr lang="ru-RU" sz="1600" b="1" dirty="0">
                <a:latin typeface="Times New Roman"/>
                <a:ea typeface="Times New Roman"/>
              </a:rPr>
              <a:t>«Как </a:t>
            </a:r>
            <a:r>
              <a:rPr lang="ru-RU" sz="1600" b="1" dirty="0" err="1">
                <a:latin typeface="Times New Roman"/>
                <a:ea typeface="Times New Roman"/>
              </a:rPr>
              <a:t>муравьишка</a:t>
            </a:r>
            <a:r>
              <a:rPr lang="ru-RU" sz="1600" b="1" dirty="0">
                <a:latin typeface="Times New Roman"/>
                <a:ea typeface="Times New Roman"/>
              </a:rPr>
              <a:t> домой спешил» </a:t>
            </a:r>
          </a:p>
          <a:p>
            <a:r>
              <a:rPr lang="ru-RU" sz="1600" b="1" dirty="0">
                <a:latin typeface="Times New Roman"/>
                <a:ea typeface="Times New Roman"/>
              </a:rPr>
              <a:t>«Чей нос лучше?» </a:t>
            </a:r>
          </a:p>
        </p:txBody>
      </p:sp>
      <p:pic>
        <p:nvPicPr>
          <p:cNvPr id="6" name="Picture 7" descr="http://books.iqbuy.ru/img/books/9785/69/91/99/40/9785699199402-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861048"/>
            <a:ext cx="1931306" cy="240879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300192" y="3645025"/>
            <a:ext cx="23042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«Сорока»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«Мышка»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«Козёл»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«Ёж»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«Лиса»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«Заяц»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«Кот Васька»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«Сова и кот»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«Грибы»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«Муравей»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anapa-dub.ucoz.ru/novinki/knigi_deti/100812/mamin-sibirjak_ruskie_skazki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908720"/>
            <a:ext cx="3416424" cy="509090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88024" y="836712"/>
            <a:ext cx="392734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Серая Шейка </a:t>
            </a:r>
          </a:p>
          <a:p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2. Лесная сказка </a:t>
            </a:r>
          </a:p>
          <a:p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3. Сказка про славного царя Гороха </a:t>
            </a:r>
          </a:p>
          <a:p>
            <a:r>
              <a:rPr lang="ru-RU" sz="1600" dirty="0">
                <a:ln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4. Упрямый козел </a:t>
            </a:r>
          </a:p>
          <a:p>
            <a:r>
              <a:rPr lang="ru-RU" sz="1600" dirty="0" err="1">
                <a:ln w="1905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Алёнушкины</a:t>
            </a:r>
            <a:r>
              <a:rPr lang="ru-RU" sz="1600" dirty="0">
                <a:ln w="1905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сказки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1. Присказка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2. Сказка про храброго Зайца - длинные уши, косые глаза, короткий хвост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3. Сказочка про </a:t>
            </a:r>
            <a:r>
              <a:rPr lang="ru-RU" sz="1600" dirty="0" err="1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Козявочку</a:t>
            </a:r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4. Сказка про Комара Комаровича - длинный нос и про мохнатого Мишу - короткий хвост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5. Ванькины именины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6. Сказка про Воробья </a:t>
            </a:r>
            <a:r>
              <a:rPr lang="ru-RU" sz="1600" dirty="0" err="1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Воробеича</a:t>
            </a:r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, Ерша </a:t>
            </a:r>
            <a:r>
              <a:rPr lang="ru-RU" sz="1600" dirty="0" err="1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Ершовича</a:t>
            </a:r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и весёлого трубочиста Яшу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7. Сказка о том, как жила-была последняя Муха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8. Сказочка про </a:t>
            </a:r>
            <a:r>
              <a:rPr lang="ru-RU" sz="1600" dirty="0" err="1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Воронушку</a:t>
            </a:r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 - чёрную головушку и жёлтую птичку Канарейку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9. Умнее всех </a:t>
            </a:r>
          </a:p>
          <a:p>
            <a:r>
              <a:rPr lang="ru-RU" sz="1600" dirty="0">
                <a:ln w="1905">
                  <a:solidFill>
                    <a:schemeClr val="tx1"/>
                  </a:solidFill>
                </a:ln>
                <a:latin typeface="Times New Roman" pitchFamily="18" charset="0"/>
                <a:cs typeface="Times New Roman" pitchFamily="18" charset="0"/>
              </a:rPr>
              <a:t>10. Притча о Молочке, овсяной Кашке и сером котишке Мурке </a:t>
            </a:r>
          </a:p>
        </p:txBody>
      </p:sp>
    </p:spTree>
    <p:extLst>
      <p:ext uri="{BB962C8B-B14F-4D97-AF65-F5344CB8AC3E}">
        <p14:creationId xmlns:p14="http://schemas.microsoft.com/office/powerpoint/2010/main" val="3612284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http://babykniga.ru/upload/iblock/78e/78e26df10c46d106528811dab74cffb2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980728"/>
            <a:ext cx="3760496" cy="45720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436096" y="1268760"/>
            <a:ext cx="30963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Откуда у кита такая глотка»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«Откуда у верблюда горб»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«Откуда у носорога шкура»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«Как леопард стал пятнистым»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«Слоненок»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«Приключения старого кенгуру»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«Как появились броненосцы»</a:t>
            </a:r>
          </a:p>
        </p:txBody>
      </p:sp>
    </p:spTree>
    <p:extLst>
      <p:ext uri="{BB962C8B-B14F-4D97-AF65-F5344CB8AC3E}">
        <p14:creationId xmlns:p14="http://schemas.microsoft.com/office/powerpoint/2010/main" val="3682503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http://read.ru/images/illustrations/12710005851366034142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844824"/>
            <a:ext cx="1776260" cy="259228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404664"/>
            <a:ext cx="20882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«Как медведя переворачивали»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«Синичка необыкновенная»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Вороний сигнал»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Лесные шорохи 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Бюро лесных услуг 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Песенки подо льдом 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Еловая каша 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Домашняя бабочка 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Лесные шорохи»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Заячий хоровод»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Весенние ручьи»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Вежливая галка»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Овсянкины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советы»      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« Медведь и Солнце»</a:t>
            </a:r>
          </a:p>
        </p:txBody>
      </p:sp>
      <p:pic>
        <p:nvPicPr>
          <p:cNvPr id="6" name="Picture 3" descr="http://www.karusel-toys.ru/images/catalog/image1.php?namephoto=20120310152702s_6134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692696"/>
            <a:ext cx="2132087" cy="25922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96136" y="3573016"/>
            <a:ext cx="280831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«Как огонь воду замуж взял»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«Мать-мачеха»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«Про торопливую куницу и терпеливую синицу»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«Удочерённая яблонька»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«Шумливое море»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«Некрасивая елка»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«Раки»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«Птичьи домики»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«Толковая муха»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ymki.ru/products_pictures/yshinskiiskazkioprirode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244827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35696" y="3068960"/>
            <a:ext cx="2520280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«Ветер и солнце»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«Жалобы зайки»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«Не ладно скроен, да крепко сшит»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«Петух да собака»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«Плутишка кот»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Бишка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«Мышки»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«Козёл»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«Лиса и гуси»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«Петушок с семьёй»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«Коровка»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«Ворона и рак»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Picture 2" descr="http://static.ozone.ru/multimedia/books_covers/1000156993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340768"/>
            <a:ext cx="2232248" cy="28803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796136" y="4509120"/>
            <a:ext cx="2808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«Жила-была река»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«Чей дом лучше»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«О чём шептались камешки»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«Как медведь дом потерял»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«История одного пруда»</a:t>
            </a:r>
          </a:p>
          <a:p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«травинка – путешественница»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7841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1052736"/>
            <a:ext cx="734481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На основе знаний, которые получают дети через экологическую сказку, могут быть заложены начальные формы осознанного отношения к природе, интерес к ее познанию, сочувствие живому и готовность сохранить его, умение видеть красоту природы в разных ее формах, выражать свое эмоциональное отношение к ней.</a:t>
            </a:r>
            <a:r>
              <a:rPr lang="ru-RU" sz="2000" dirty="0"/>
              <a:t>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Экологические сказки  способствуют развитию у детей творчества, душевности, умения замечать прекрасное в обыденной жизни. Пройдет время, вырастут наши дети, научатся беречь и любить природу, чтобы сохранить её для последующих поколений. 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  <a:p>
            <a:pPr algn="ctr"/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data.photo.sibnet.ru/upload/imggreat/1276825720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-39030" y="0"/>
            <a:ext cx="918303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647968" cy="59626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Сказка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– это волшебный и увлекательный мир, который манит ребенка удивительными приключениями, превращениями и героями. Дети радуются, когда торжествует добро, облегченно вздыхают, когда герои преодолевают трудности и наступает счастливая развязка. Сказки являются эффективным средством воспитания. Чтение сказок помогает ребенку развивать навыки речи, вырабатывает в нем внимательность и усидчивость.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Экологическая сказка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–литературное произведение, отражающее природные явления, объекты, взаимосвязи и взаимозависимости в фантазийной форме. Формирует экологическое, гуманное отношение к природе.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Н.А. Рыжова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http://data.photo.sibnet.ru/upload/imggreat/12768257202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-39030" y="0"/>
            <a:ext cx="918303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64704"/>
            <a:ext cx="8647968" cy="54836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Актуальность: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В настоящее время очень остро встала  проблема экологического воспитания дошкольников. В век скоростей и технологий не хватает времени  остановиться, оглянуться вокруг, понаблюдать за родной природой. Нехватка общения детей с природой оборачивается впоследствии черствостью, безнравственностью и неуважительным отношением ко всему живому. А экологическая сказка даёт возможность, благодаря хорошо развитому у детей  воображению, понаблюдать с дошкольниками за жизнью диких животных или отправиться в путешествие, увидеть своими глазами рассвет или подводное царство.  </a:t>
            </a: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Экологические сказки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196752"/>
            <a:ext cx="7498080" cy="53285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чем особенность экологических сказок?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Характерной особенностью является сильно-выраженная переработка материала, получаемого из природного окружения.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Почему они интересны детям?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Новизна сюжета, персонажи, самим действием, конечным результатом. А так же элементами, из которых строится экологическая сказка, потому что таковыми являются реальные предметы и взаимоотношения в природе.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Какова их роль?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Экологическая сказка воздействует не только на сознание, но и на чувства ребенка. Она позволяет ребенку более глубоко пережить те, или иные, явления в природе, учит детей научному видению природы.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Экологическая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казка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необходима для развития…</a:t>
            </a:r>
          </a:p>
        </p:txBody>
      </p:sp>
      <p:sp>
        <p:nvSpPr>
          <p:cNvPr id="15" name="Выноска-облако 14"/>
          <p:cNvSpPr/>
          <p:nvPr/>
        </p:nvSpPr>
        <p:spPr>
          <a:xfrm>
            <a:off x="3995936" y="5229200"/>
            <a:ext cx="2160240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внимания</a:t>
            </a:r>
          </a:p>
        </p:txBody>
      </p:sp>
      <p:sp>
        <p:nvSpPr>
          <p:cNvPr id="17" name="Выноска-облако 16"/>
          <p:cNvSpPr/>
          <p:nvPr/>
        </p:nvSpPr>
        <p:spPr>
          <a:xfrm>
            <a:off x="1187624" y="4293096"/>
            <a:ext cx="2160240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оценивать поступки героев</a:t>
            </a:r>
          </a:p>
        </p:txBody>
      </p:sp>
      <p:sp>
        <p:nvSpPr>
          <p:cNvPr id="18" name="Выноска-облако 17"/>
          <p:cNvSpPr/>
          <p:nvPr/>
        </p:nvSpPr>
        <p:spPr>
          <a:xfrm>
            <a:off x="6804248" y="4509120"/>
            <a:ext cx="2160240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ребенка думать</a:t>
            </a:r>
          </a:p>
        </p:txBody>
      </p:sp>
      <p:sp>
        <p:nvSpPr>
          <p:cNvPr id="19" name="Выноска-облако 18"/>
          <p:cNvSpPr/>
          <p:nvPr/>
        </p:nvSpPr>
        <p:spPr>
          <a:xfrm>
            <a:off x="1043608" y="1988840"/>
            <a:ext cx="2160240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память</a:t>
            </a:r>
          </a:p>
        </p:txBody>
      </p:sp>
      <p:sp>
        <p:nvSpPr>
          <p:cNvPr id="20" name="Выноска-облако 19"/>
          <p:cNvSpPr/>
          <p:nvPr/>
        </p:nvSpPr>
        <p:spPr>
          <a:xfrm>
            <a:off x="6516216" y="2204864"/>
            <a:ext cx="2160240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речь</a:t>
            </a:r>
          </a:p>
        </p:txBody>
      </p:sp>
      <p:sp>
        <p:nvSpPr>
          <p:cNvPr id="21" name="Выноска-облако 20"/>
          <p:cNvSpPr/>
          <p:nvPr/>
        </p:nvSpPr>
        <p:spPr>
          <a:xfrm>
            <a:off x="3923928" y="1196752"/>
            <a:ext cx="2160240" cy="10801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мышления ребенка</a:t>
            </a:r>
          </a:p>
        </p:txBody>
      </p:sp>
      <p:sp>
        <p:nvSpPr>
          <p:cNvPr id="23" name="Овал 22"/>
          <p:cNvSpPr/>
          <p:nvPr/>
        </p:nvSpPr>
        <p:spPr>
          <a:xfrm>
            <a:off x="3347864" y="2852936"/>
            <a:ext cx="316835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Сказка необходима для развития…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Чему учат экологические сказки?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052736"/>
            <a:ext cx="4320480" cy="5195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Экологические сказки учат: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познавать окружающий мир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воспитывать чувство причастности к благополучию в природе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думать о последствиях своих поступков по отношению к окружающему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миру, об ответственности за сохранение ее богатства и красоты.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2" descr="комнатные растения 05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484784"/>
            <a:ext cx="3600400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Классификация сказок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8688262"/>
              </p:ext>
            </p:extLst>
          </p:nvPr>
        </p:nvGraphicFramePr>
        <p:xfrm>
          <a:off x="1214414" y="1285860"/>
          <a:ext cx="7572428" cy="505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7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7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0065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Авторские</a:t>
                      </a:r>
                    </a:p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экологические сказки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Народные 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2" action="ppaction://hlinksldjump"/>
                        </a:rPr>
                        <a:t>В.Бианки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8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Э.В. Померанцева 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животных,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2) волшебные, 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 авантюрно-новеллистические,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4) бытовые; 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1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В.Я. </a:t>
                      </a:r>
                      <a:r>
                        <a:rPr kumimoji="0" lang="ru-RU" sz="20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Пропп</a:t>
                      </a: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волшебные,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2) </a:t>
                      </a:r>
                      <a:r>
                        <a:rPr kumimoji="0" lang="ru-RU" sz="2000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кумулятивные ("цепочная"), 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3) о животных, растениях, неживой природе и предметах,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4) бытовые или новеллистические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r>
                        <a:rPr kumimoji="0" lang="ru-RU" sz="2000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небылицы</a:t>
                      </a: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</a:t>
                      </a:r>
                    </a:p>
                    <a:p>
                      <a:pPr marL="342900" marR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6) </a:t>
                      </a:r>
                      <a:r>
                        <a:rPr kumimoji="0" lang="ru-RU" sz="2000" kern="12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докучные сказки. </a:t>
                      </a:r>
                    </a:p>
                    <a:p>
                      <a:pPr algn="ctr"/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79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Д. </a:t>
                      </a:r>
                      <a:r>
                        <a:rPr lang="ru-RU" sz="2000" b="1" cap="none" spc="0" dirty="0" err="1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Мамин-Сибиряк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3" action="ppaction://hlinksldjump"/>
                        </a:rPr>
                        <a:t>А. Толстой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4" action="ppaction://hlinksldjump"/>
                        </a:rPr>
                        <a:t>Р. Киплинг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5" action="ppaction://hlinksldjump"/>
                        </a:rPr>
                        <a:t>Н.Сладков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Е. Пермяк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91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rId6" action="ppaction://hlinksldjump"/>
                        </a:rPr>
                        <a:t>К. Ушинский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  <a:hlinkClick r:id="rId3" action="ppaction://hlinksldjump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1910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cap="none" spc="0" dirty="0">
                          <a:ln w="12700">
                            <a:solidFill>
                              <a:schemeClr val="tx1"/>
                            </a:solidFill>
                            <a:prstDash val="solid"/>
                          </a:ln>
                          <a:solidFill>
                            <a:schemeClr val="tx1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  <a:hlinkClick r:id="" action="ppaction://noaction"/>
                        </a:rPr>
                        <a:t>Н. Рыжова </a:t>
                      </a: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1" cap="none" spc="0" dirty="0">
                        <a:ln w="12700">
                          <a:solidFill>
                            <a:schemeClr val="tx1"/>
                          </a:solidFill>
                          <a:prstDash val="solid"/>
                        </a:ln>
                        <a:solidFill>
                          <a:schemeClr val="tx1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Методологически подходы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506390"/>
              </p:ext>
            </p:extLst>
          </p:nvPr>
        </p:nvGraphicFramePr>
        <p:xfrm>
          <a:off x="1357290" y="1052735"/>
          <a:ext cx="7286677" cy="55468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55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66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5745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7110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В. В.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Гербова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Н.А. Рыжова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А.А. </a:t>
                      </a:r>
                      <a:r>
                        <a:rPr lang="ru-RU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Петрикевич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7110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Чтение сказки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Чтение сказки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5"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Чтение и восприятие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содержания сказки на основе </a:t>
                      </a:r>
                      <a:r>
                        <a:rPr lang="ru-RU" b="1" i="1" baseline="0" dirty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сопереживания и сочувствия объектам природы </a:t>
                      </a:r>
                    </a:p>
                    <a:p>
                      <a:r>
                        <a:rPr lang="ru-RU" b="0" i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Драматизация – основное условие. </a:t>
                      </a:r>
                      <a:endParaRPr lang="ru-RU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8162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Вопросы по содержанию сказки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Обсуждение текста по вопросам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8162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Повторное чтение с установкой на пересказ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Задания: экскурсии,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художественное творчество,  экологические акции, опытно-исследовательская деятельность,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u="sng" dirty="0">
                          <a:latin typeface="Times New Roman" pitchFamily="18" charset="0"/>
                          <a:cs typeface="Times New Roman" pitchFamily="18" charset="0"/>
                          <a:hlinkClick r:id="rId2" action="ppaction://hlinkfile"/>
                        </a:rPr>
                        <a:t>игровая деятельность: </a:t>
                      </a:r>
                    </a:p>
                    <a:p>
                      <a:r>
                        <a:rPr lang="ru-RU" dirty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игры с макетами, </a:t>
                      </a:r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дидактические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игры, </a:t>
                      </a:r>
                      <a:r>
                        <a:rPr lang="ru-RU" baseline="0" dirty="0">
                          <a:solidFill>
                            <a:srgbClr val="00B0F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народные игры, 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игры-драматизации.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4517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Пересказ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(целиком, по частям, по ролям и т.д.)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81744"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Последующая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 работа: инсценировки, </a:t>
                      </a:r>
                      <a:r>
                        <a:rPr lang="ru-RU" u="none" baseline="0" dirty="0">
                          <a:latin typeface="Times New Roman" pitchFamily="18" charset="0"/>
                          <a:cs typeface="Times New Roman" pitchFamily="18" charset="0"/>
                        </a:rPr>
                        <a:t>игры-драматизации, </a:t>
                      </a:r>
                      <a:r>
                        <a:rPr lang="ru-RU" baseline="0" dirty="0">
                          <a:latin typeface="Times New Roman" pitchFamily="18" charset="0"/>
                          <a:cs typeface="Times New Roman" pitchFamily="18" charset="0"/>
                        </a:rPr>
                        <a:t>художественное творчество и т.д.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b="0" i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Содержимое 2"/>
          <p:cNvSpPr>
            <a:spLocks noGrp="1"/>
          </p:cNvSpPr>
          <p:nvPr>
            <p:ph idx="1"/>
          </p:nvPr>
        </p:nvSpPr>
        <p:spPr>
          <a:xfrm>
            <a:off x="4860032" y="404664"/>
            <a:ext cx="4032448" cy="590465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Для того чтобы ребенок полностью прожил, прочувствовал сказку, нужно, чтобы она была отражена во всех видах деятельности ребенка, чтобы он жил в ней некоторое время. Используя сказочные сюжеты, сказочные мотивации в разных видах деятельности, можно успешно развивать не только творческий потенциал детей дошкольного возраста, но и его психические процессы.</a:t>
            </a:r>
          </a:p>
          <a:p>
            <a:pPr algn="ctr">
              <a:buFont typeface="Arial" charset="0"/>
              <a:buNone/>
            </a:pP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2052" name="Picture 2" descr="C:\Documents and Settings\OEM\Рабочий стол\Сказка ложь\100_04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268760"/>
            <a:ext cx="331236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3412</TotalTime>
  <Words>942</Words>
  <Application>Microsoft Office PowerPoint</Application>
  <PresentationFormat>Экран (4:3)</PresentationFormat>
  <Paragraphs>161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Corbel</vt:lpstr>
      <vt:lpstr>Gill Sans MT</vt:lpstr>
      <vt:lpstr>Times New Roman</vt:lpstr>
      <vt:lpstr>Verdana</vt:lpstr>
      <vt:lpstr>Wingdings 2</vt:lpstr>
      <vt:lpstr>Солнцестояние</vt:lpstr>
      <vt:lpstr>Сказка  в экологическом развитии</vt:lpstr>
      <vt:lpstr>Презентация PowerPoint</vt:lpstr>
      <vt:lpstr>Презентация PowerPoint</vt:lpstr>
      <vt:lpstr>Экологические сказки</vt:lpstr>
      <vt:lpstr>Экологическая cказка необходима для развития…</vt:lpstr>
      <vt:lpstr>Чему учат экологические сказки? </vt:lpstr>
      <vt:lpstr>Классификация сказок</vt:lpstr>
      <vt:lpstr>Методологически подходы</vt:lpstr>
      <vt:lpstr>Презентация PowerPoint</vt:lpstr>
      <vt:lpstr>Этапы</vt:lpstr>
      <vt:lpstr>Экологические сказки: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димон</dc:creator>
  <cp:lastModifiedBy>admin</cp:lastModifiedBy>
  <cp:revision>193</cp:revision>
  <dcterms:modified xsi:type="dcterms:W3CDTF">2020-09-10T12:01:44Z</dcterms:modified>
</cp:coreProperties>
</file>