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2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49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48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7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72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49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25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21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30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39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09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2370F-217B-4BED-91B2-47A5D38F156F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6DF28-FCB1-4545-8DA4-36D04FB13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49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ovaryvdom.by/upload/iblock/628/6285017a5053c7919645cf39b0397fe3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фигуры </a:t>
            </a:r>
            <a:b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формы предметов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97093"/>
            <a:ext cx="12192000" cy="1655762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Абдуллаева </a:t>
            </a:r>
            <a:r>
              <a:rPr lang="ru-RU" sz="2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Арув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Мамаевна</a:t>
            </a: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г. Нижневартовска </a:t>
            </a:r>
          </a:p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37 </a:t>
            </a:r>
          </a:p>
          <a:p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«Дружная семейка»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s.alicdn.com/@sc01/kf/Hc038bd72f0fc42288ec462d5f07da90cO/New-Hot-Mixed-shape-custom-stickers-Irregul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64" y="178796"/>
            <a:ext cx="2305786" cy="230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764" y="200236"/>
            <a:ext cx="1727200" cy="70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43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44945"/>
            <a:ext cx="10515600" cy="563201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ДЛЯ ВЗРОСЛЫХ</a:t>
            </a: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тренажером – в полноэкранном режиме (Слайд-шоу – С начала).</a:t>
            </a:r>
          </a:p>
          <a:p>
            <a:pPr marL="0" indent="0" algn="ctr">
              <a:buNone/>
            </a:pPr>
            <a:endParaRPr lang="ru-RU" sz="3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оставить на слайде предметы,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 похожие на геометрическую фигуру, окрашенную в красный цвет.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Остальные – удалить, нажав левой кнопкой мыши.</a:t>
            </a:r>
          </a:p>
          <a:p>
            <a:pPr marL="0" indent="0" algn="ctr"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Смена слайдов – по стрелке «Далее».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5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 rot="16873794">
            <a:off x="4879399" y="-3531403"/>
            <a:ext cx="2252432" cy="11149319"/>
            <a:chOff x="7490691" y="387928"/>
            <a:chExt cx="2904836" cy="297060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490691" y="387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643091" y="540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95491" y="692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47891" y="845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100291" y="997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2691" y="1149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405091" y="1302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557491" y="1454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709891" y="1607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62291" y="1759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014691" y="1911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167091" y="2064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319491" y="2216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471891" y="2369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624291" y="2521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776691" y="2673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929091" y="2826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0081491" y="2978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733" y="3909968"/>
            <a:ext cx="1361484" cy="1018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044" y="5353877"/>
            <a:ext cx="1444871" cy="14616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48" y="5299733"/>
            <a:ext cx="1718381" cy="1111893"/>
          </a:xfrm>
          <a:prstGeom prst="rect">
            <a:avLst/>
          </a:prstGeom>
        </p:spPr>
      </p:pic>
      <p:sp>
        <p:nvSpPr>
          <p:cNvPr id="16" name="Ромб 15"/>
          <p:cNvSpPr/>
          <p:nvPr/>
        </p:nvSpPr>
        <p:spPr>
          <a:xfrm>
            <a:off x="903266" y="251593"/>
            <a:ext cx="862132" cy="1143574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465481" y="400232"/>
            <a:ext cx="1003669" cy="84629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337007" y="400233"/>
            <a:ext cx="875426" cy="84629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0289" y="470396"/>
            <a:ext cx="1349600" cy="7561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97746" y="517719"/>
            <a:ext cx="1249871" cy="728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453352" y="478423"/>
            <a:ext cx="747336" cy="741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5" y="4785626"/>
            <a:ext cx="1336423" cy="1162687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90" y="4068785"/>
            <a:ext cx="1709057" cy="1474481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882" y="2559359"/>
            <a:ext cx="1225536" cy="121059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222" y="4031594"/>
            <a:ext cx="1325461" cy="1278680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586" y="2776225"/>
            <a:ext cx="1213116" cy="1227731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9674" y="4115818"/>
            <a:ext cx="1479894" cy="1183915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1452" y="2480208"/>
            <a:ext cx="1447472" cy="1051582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3394" y="4009630"/>
            <a:ext cx="1035547" cy="102404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2803" y="3344452"/>
            <a:ext cx="1130663" cy="1116874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79985" y="5260606"/>
            <a:ext cx="1358640" cy="1375414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22505" y="5168685"/>
            <a:ext cx="1465952" cy="1465952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4566" y="2644863"/>
            <a:ext cx="1073066" cy="1386730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82432" y="2908371"/>
            <a:ext cx="1689657" cy="1054098"/>
          </a:xfrm>
          <a:prstGeom prst="rect">
            <a:avLst/>
          </a:prstGeom>
        </p:spPr>
      </p:pic>
      <p:pic>
        <p:nvPicPr>
          <p:cNvPr id="105" name="Рисунок 10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602" y="2971506"/>
            <a:ext cx="1496820" cy="1182488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51965" y="4684945"/>
            <a:ext cx="1399767" cy="1399767"/>
          </a:xfrm>
          <a:prstGeom prst="rect">
            <a:avLst/>
          </a:prstGeom>
        </p:spPr>
      </p:pic>
      <p:sp>
        <p:nvSpPr>
          <p:cNvPr id="107" name="Управляющая кнопка: далее 106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2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 rot="16873794">
            <a:off x="4879399" y="-3531403"/>
            <a:ext cx="2252432" cy="11149319"/>
            <a:chOff x="7490691" y="387928"/>
            <a:chExt cx="2904836" cy="297060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490691" y="387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643091" y="540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95491" y="692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47891" y="845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100291" y="997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2691" y="1149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405091" y="1302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557491" y="1454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709891" y="1607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62291" y="1759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014691" y="1911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167091" y="2064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319491" y="2216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471891" y="2369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624291" y="2521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776691" y="2673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929091" y="2826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0081491" y="2978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733" y="3909968"/>
            <a:ext cx="1361484" cy="1018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720" y="5217478"/>
            <a:ext cx="1444871" cy="14616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48" y="5299733"/>
            <a:ext cx="1718381" cy="1111893"/>
          </a:xfrm>
          <a:prstGeom prst="rect">
            <a:avLst/>
          </a:prstGeom>
        </p:spPr>
      </p:pic>
      <p:sp>
        <p:nvSpPr>
          <p:cNvPr id="16" name="Ромб 15"/>
          <p:cNvSpPr/>
          <p:nvPr/>
        </p:nvSpPr>
        <p:spPr>
          <a:xfrm>
            <a:off x="903266" y="251593"/>
            <a:ext cx="862132" cy="114357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465481" y="400232"/>
            <a:ext cx="1003669" cy="84629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337007" y="400233"/>
            <a:ext cx="875426" cy="8462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0289" y="470396"/>
            <a:ext cx="1349600" cy="75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97746" y="517719"/>
            <a:ext cx="1249871" cy="728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453352" y="478423"/>
            <a:ext cx="747336" cy="741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5" y="4785626"/>
            <a:ext cx="1336423" cy="1162687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90" y="4068785"/>
            <a:ext cx="1709057" cy="1474481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882" y="2559359"/>
            <a:ext cx="1225536" cy="121059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222" y="4031594"/>
            <a:ext cx="1325461" cy="1278680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586" y="2776225"/>
            <a:ext cx="1213116" cy="1227731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9674" y="4115818"/>
            <a:ext cx="1479894" cy="1183915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1452" y="2480208"/>
            <a:ext cx="1447472" cy="1051582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3394" y="4009630"/>
            <a:ext cx="1035547" cy="102404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2803" y="3344452"/>
            <a:ext cx="1130663" cy="1116874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79985" y="5260606"/>
            <a:ext cx="1358640" cy="1375414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22505" y="5168685"/>
            <a:ext cx="1465952" cy="1465952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4566" y="2644863"/>
            <a:ext cx="1073066" cy="1386730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82432" y="2908371"/>
            <a:ext cx="1689657" cy="1054098"/>
          </a:xfrm>
          <a:prstGeom prst="rect">
            <a:avLst/>
          </a:prstGeom>
        </p:spPr>
      </p:pic>
      <p:pic>
        <p:nvPicPr>
          <p:cNvPr id="105" name="Рисунок 10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602" y="2971506"/>
            <a:ext cx="1496820" cy="1182488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51965" y="4684945"/>
            <a:ext cx="1399767" cy="1399767"/>
          </a:xfrm>
          <a:prstGeom prst="rect">
            <a:avLst/>
          </a:prstGeom>
        </p:spPr>
      </p:pic>
      <p:sp>
        <p:nvSpPr>
          <p:cNvPr id="45" name="Управляющая кнопка: далее 44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70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 rot="16873794">
            <a:off x="4879399" y="-3531403"/>
            <a:ext cx="2252432" cy="11149319"/>
            <a:chOff x="7490691" y="387928"/>
            <a:chExt cx="2904836" cy="297060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490691" y="387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643091" y="540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95491" y="692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47891" y="845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100291" y="997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2691" y="1149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405091" y="1302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557491" y="1454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709891" y="1607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62291" y="1759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014691" y="1911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167091" y="2064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319491" y="2216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471891" y="2369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624291" y="2521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776691" y="2673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929091" y="2826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0081491" y="2978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733" y="3909968"/>
            <a:ext cx="1361484" cy="1018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720" y="5217478"/>
            <a:ext cx="1444871" cy="14616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48" y="5299733"/>
            <a:ext cx="1718381" cy="1111893"/>
          </a:xfrm>
          <a:prstGeom prst="rect">
            <a:avLst/>
          </a:prstGeom>
        </p:spPr>
      </p:pic>
      <p:sp>
        <p:nvSpPr>
          <p:cNvPr id="16" name="Ромб 15"/>
          <p:cNvSpPr/>
          <p:nvPr/>
        </p:nvSpPr>
        <p:spPr>
          <a:xfrm>
            <a:off x="903266" y="251593"/>
            <a:ext cx="862132" cy="114357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465481" y="400232"/>
            <a:ext cx="1003669" cy="8462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337007" y="400233"/>
            <a:ext cx="875426" cy="84629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0289" y="470396"/>
            <a:ext cx="1349600" cy="75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97746" y="517719"/>
            <a:ext cx="1249871" cy="728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453352" y="478423"/>
            <a:ext cx="747336" cy="741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5" y="4785626"/>
            <a:ext cx="1336423" cy="1162687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90" y="4068785"/>
            <a:ext cx="1709057" cy="1474481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882" y="2559359"/>
            <a:ext cx="1225536" cy="121059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222" y="4031594"/>
            <a:ext cx="1325461" cy="1278680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586" y="2776225"/>
            <a:ext cx="1213116" cy="1227731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9674" y="4115818"/>
            <a:ext cx="1479894" cy="1183915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1452" y="2480208"/>
            <a:ext cx="1447472" cy="1051582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3394" y="4009630"/>
            <a:ext cx="1035547" cy="102404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2803" y="3344452"/>
            <a:ext cx="1130663" cy="1116874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79985" y="5260606"/>
            <a:ext cx="1358640" cy="1375414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22505" y="5168685"/>
            <a:ext cx="1465952" cy="1465952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4566" y="2644863"/>
            <a:ext cx="1073066" cy="1386730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82432" y="2908371"/>
            <a:ext cx="1689657" cy="1054098"/>
          </a:xfrm>
          <a:prstGeom prst="rect">
            <a:avLst/>
          </a:prstGeom>
        </p:spPr>
      </p:pic>
      <p:pic>
        <p:nvPicPr>
          <p:cNvPr id="105" name="Рисунок 10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602" y="2971506"/>
            <a:ext cx="1496820" cy="1182488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51965" y="4684945"/>
            <a:ext cx="1399767" cy="1399767"/>
          </a:xfrm>
          <a:prstGeom prst="rect">
            <a:avLst/>
          </a:prstGeom>
        </p:spPr>
      </p:pic>
      <p:sp>
        <p:nvSpPr>
          <p:cNvPr id="45" name="Управляющая кнопка: далее 44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1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 rot="16873794">
            <a:off x="4879399" y="-3531403"/>
            <a:ext cx="2252432" cy="11149319"/>
            <a:chOff x="7490691" y="387928"/>
            <a:chExt cx="2904836" cy="297060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490691" y="387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643091" y="540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95491" y="692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47891" y="845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100291" y="997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2691" y="1149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405091" y="1302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557491" y="1454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709891" y="1607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62291" y="1759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014691" y="1911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167091" y="2064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319491" y="2216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471891" y="2369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624291" y="2521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776691" y="2673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929091" y="2826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0081491" y="2978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733" y="3909968"/>
            <a:ext cx="1361484" cy="1018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720" y="5217478"/>
            <a:ext cx="1444871" cy="14616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48" y="5299733"/>
            <a:ext cx="1718381" cy="1111893"/>
          </a:xfrm>
          <a:prstGeom prst="rect">
            <a:avLst/>
          </a:prstGeom>
        </p:spPr>
      </p:pic>
      <p:sp>
        <p:nvSpPr>
          <p:cNvPr id="16" name="Ромб 15"/>
          <p:cNvSpPr/>
          <p:nvPr/>
        </p:nvSpPr>
        <p:spPr>
          <a:xfrm>
            <a:off x="903266" y="251593"/>
            <a:ext cx="862132" cy="114357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465481" y="400232"/>
            <a:ext cx="1003669" cy="8462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337007" y="400233"/>
            <a:ext cx="875426" cy="8462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0289" y="470396"/>
            <a:ext cx="1349600" cy="7561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97746" y="517719"/>
            <a:ext cx="1249871" cy="728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453352" y="478423"/>
            <a:ext cx="747336" cy="741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5" y="4785626"/>
            <a:ext cx="1336423" cy="1162687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90" y="4068785"/>
            <a:ext cx="1709057" cy="1474481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882" y="2559359"/>
            <a:ext cx="1225536" cy="121059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222" y="4031594"/>
            <a:ext cx="1325461" cy="1278680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586" y="2776225"/>
            <a:ext cx="1213116" cy="1227731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9674" y="4115818"/>
            <a:ext cx="1479894" cy="1183915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1452" y="2480208"/>
            <a:ext cx="1447472" cy="1051582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3394" y="4009630"/>
            <a:ext cx="1035547" cy="102404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2803" y="3344452"/>
            <a:ext cx="1130663" cy="1116874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79985" y="5260606"/>
            <a:ext cx="1358640" cy="1375414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22505" y="5168685"/>
            <a:ext cx="1465952" cy="1465952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4566" y="2644863"/>
            <a:ext cx="1073066" cy="1386730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82432" y="2908371"/>
            <a:ext cx="1689657" cy="1054098"/>
          </a:xfrm>
          <a:prstGeom prst="rect">
            <a:avLst/>
          </a:prstGeom>
        </p:spPr>
      </p:pic>
      <p:pic>
        <p:nvPicPr>
          <p:cNvPr id="105" name="Рисунок 10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602" y="2971506"/>
            <a:ext cx="1496820" cy="1182488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51965" y="4684945"/>
            <a:ext cx="1399767" cy="1399767"/>
          </a:xfrm>
          <a:prstGeom prst="rect">
            <a:avLst/>
          </a:prstGeom>
        </p:spPr>
      </p:pic>
      <p:sp>
        <p:nvSpPr>
          <p:cNvPr id="45" name="Управляющая кнопка: далее 44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9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 rot="16873794">
            <a:off x="4879399" y="-3531403"/>
            <a:ext cx="2252432" cy="11149319"/>
            <a:chOff x="7490691" y="387928"/>
            <a:chExt cx="2904836" cy="297060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490691" y="387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643091" y="540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95491" y="692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47891" y="845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100291" y="997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2691" y="1149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405091" y="1302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557491" y="1454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709891" y="1607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62291" y="1759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014691" y="1911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167091" y="2064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319491" y="2216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471891" y="2369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624291" y="2521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776691" y="2673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929091" y="2826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0081491" y="2978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733" y="3909968"/>
            <a:ext cx="1361484" cy="1018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720" y="5217478"/>
            <a:ext cx="1444871" cy="14616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48" y="5299733"/>
            <a:ext cx="1718381" cy="1111893"/>
          </a:xfrm>
          <a:prstGeom prst="rect">
            <a:avLst/>
          </a:prstGeom>
        </p:spPr>
      </p:pic>
      <p:sp>
        <p:nvSpPr>
          <p:cNvPr id="16" name="Ромб 15"/>
          <p:cNvSpPr/>
          <p:nvPr/>
        </p:nvSpPr>
        <p:spPr>
          <a:xfrm>
            <a:off x="903266" y="251593"/>
            <a:ext cx="862132" cy="114357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465481" y="400232"/>
            <a:ext cx="1003669" cy="8462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337007" y="400233"/>
            <a:ext cx="875426" cy="8462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0289" y="470396"/>
            <a:ext cx="1349600" cy="75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97746" y="517719"/>
            <a:ext cx="1249871" cy="7288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453352" y="478423"/>
            <a:ext cx="747336" cy="741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5" y="4785626"/>
            <a:ext cx="1336423" cy="1162687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90" y="4068785"/>
            <a:ext cx="1709057" cy="1474481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882" y="2559359"/>
            <a:ext cx="1225536" cy="121059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222" y="4031594"/>
            <a:ext cx="1325461" cy="1278680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586" y="2776225"/>
            <a:ext cx="1213116" cy="1227731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9674" y="4115818"/>
            <a:ext cx="1479894" cy="1183915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1452" y="2480208"/>
            <a:ext cx="1447472" cy="1051582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3394" y="4009630"/>
            <a:ext cx="1035547" cy="102404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2803" y="3344452"/>
            <a:ext cx="1130663" cy="1116874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79985" y="5260606"/>
            <a:ext cx="1358640" cy="1375414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22505" y="5168685"/>
            <a:ext cx="1465952" cy="1465952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4566" y="2644863"/>
            <a:ext cx="1073066" cy="1386730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82432" y="2908371"/>
            <a:ext cx="1689657" cy="1054098"/>
          </a:xfrm>
          <a:prstGeom prst="rect">
            <a:avLst/>
          </a:prstGeom>
        </p:spPr>
      </p:pic>
      <p:pic>
        <p:nvPicPr>
          <p:cNvPr id="105" name="Рисунок 10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602" y="2971506"/>
            <a:ext cx="1496820" cy="1182488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51965" y="4684945"/>
            <a:ext cx="1399767" cy="1399767"/>
          </a:xfrm>
          <a:prstGeom prst="rect">
            <a:avLst/>
          </a:prstGeom>
        </p:spPr>
      </p:pic>
      <p:sp>
        <p:nvSpPr>
          <p:cNvPr id="45" name="Управляющая кнопка: далее 44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96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Группа 40"/>
          <p:cNvGrpSpPr/>
          <p:nvPr/>
        </p:nvGrpSpPr>
        <p:grpSpPr>
          <a:xfrm rot="16873794">
            <a:off x="4879399" y="-3531403"/>
            <a:ext cx="2252432" cy="11149319"/>
            <a:chOff x="7490691" y="387928"/>
            <a:chExt cx="2904836" cy="2970603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7490691" y="387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643091" y="540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95491" y="692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7947891" y="845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8100291" y="997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8252691" y="1149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8405091" y="1302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8557491" y="1454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8709891" y="1607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8862291" y="1759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014691" y="1911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167091" y="2064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9319491" y="2216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471891" y="2369128"/>
              <a:ext cx="314036" cy="3798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9624291" y="2521528"/>
              <a:ext cx="314036" cy="3798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9776691" y="2673928"/>
              <a:ext cx="314036" cy="37980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9929091" y="2826328"/>
              <a:ext cx="314036" cy="379803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0081491" y="2978728"/>
              <a:ext cx="314036" cy="37980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733" y="3909968"/>
            <a:ext cx="1361484" cy="10180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720" y="5217478"/>
            <a:ext cx="1444871" cy="14616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4148" y="5299733"/>
            <a:ext cx="1718381" cy="1111893"/>
          </a:xfrm>
          <a:prstGeom prst="rect">
            <a:avLst/>
          </a:prstGeom>
        </p:spPr>
      </p:pic>
      <p:sp>
        <p:nvSpPr>
          <p:cNvPr id="16" name="Ромб 15"/>
          <p:cNvSpPr/>
          <p:nvPr/>
        </p:nvSpPr>
        <p:spPr>
          <a:xfrm>
            <a:off x="903266" y="251593"/>
            <a:ext cx="862132" cy="114357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465481" y="400232"/>
            <a:ext cx="1003669" cy="8462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337007" y="400233"/>
            <a:ext cx="875426" cy="8462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80289" y="470396"/>
            <a:ext cx="1349600" cy="7561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97746" y="517719"/>
            <a:ext cx="1249871" cy="7288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0453352" y="478423"/>
            <a:ext cx="747336" cy="7412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0" name="Рисунок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145" y="4785626"/>
            <a:ext cx="1336423" cy="1162687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6290" y="4068785"/>
            <a:ext cx="1709057" cy="1474481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5882" y="2559359"/>
            <a:ext cx="1225536" cy="1210590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69222" y="4031594"/>
            <a:ext cx="1325461" cy="1278680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9586" y="2776225"/>
            <a:ext cx="1213116" cy="1227731"/>
          </a:xfrm>
          <a:prstGeom prst="rect">
            <a:avLst/>
          </a:prstGeom>
        </p:spPr>
      </p:pic>
      <p:pic>
        <p:nvPicPr>
          <p:cNvPr id="85" name="Рисунок 8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09674" y="4115818"/>
            <a:ext cx="1479894" cy="1183915"/>
          </a:xfrm>
          <a:prstGeom prst="rect">
            <a:avLst/>
          </a:prstGeom>
        </p:spPr>
      </p:pic>
      <p:pic>
        <p:nvPicPr>
          <p:cNvPr id="86" name="Рисунок 8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71452" y="2480208"/>
            <a:ext cx="1447472" cy="1051582"/>
          </a:xfrm>
          <a:prstGeom prst="rect">
            <a:avLst/>
          </a:prstGeom>
        </p:spPr>
      </p:pic>
      <p:pic>
        <p:nvPicPr>
          <p:cNvPr id="87" name="Рисунок 8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3394" y="4009630"/>
            <a:ext cx="1035547" cy="1024042"/>
          </a:xfrm>
          <a:prstGeom prst="rect">
            <a:avLst/>
          </a:prstGeom>
        </p:spPr>
      </p:pic>
      <p:pic>
        <p:nvPicPr>
          <p:cNvPr id="88" name="Рисунок 8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62803" y="3344452"/>
            <a:ext cx="1130663" cy="1116874"/>
          </a:xfrm>
          <a:prstGeom prst="rect">
            <a:avLst/>
          </a:prstGeom>
        </p:spPr>
      </p:pic>
      <p:pic>
        <p:nvPicPr>
          <p:cNvPr id="89" name="Рисунок 8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879985" y="5260606"/>
            <a:ext cx="1358640" cy="1375414"/>
          </a:xfrm>
          <a:prstGeom prst="rect">
            <a:avLst/>
          </a:prstGeom>
        </p:spPr>
      </p:pic>
      <p:pic>
        <p:nvPicPr>
          <p:cNvPr id="90" name="Рисунок 8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22505" y="5168685"/>
            <a:ext cx="1465952" cy="1465952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4566" y="2644863"/>
            <a:ext cx="1073066" cy="1386730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182432" y="2908371"/>
            <a:ext cx="1689657" cy="1054098"/>
          </a:xfrm>
          <a:prstGeom prst="rect">
            <a:avLst/>
          </a:prstGeom>
        </p:spPr>
      </p:pic>
      <p:pic>
        <p:nvPicPr>
          <p:cNvPr id="105" name="Рисунок 104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97602" y="2971506"/>
            <a:ext cx="1496820" cy="1182488"/>
          </a:xfrm>
          <a:prstGeom prst="rect">
            <a:avLst/>
          </a:prstGeom>
        </p:spPr>
      </p:pic>
      <p:pic>
        <p:nvPicPr>
          <p:cNvPr id="106" name="Рисунок 10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51965" y="4684945"/>
            <a:ext cx="1399767" cy="1399767"/>
          </a:xfrm>
          <a:prstGeom prst="rect">
            <a:avLst/>
          </a:prstGeom>
        </p:spPr>
      </p:pic>
      <p:sp>
        <p:nvSpPr>
          <p:cNvPr id="45" name="Управляющая кнопка: далее 44">
            <a:hlinkClick r:id="" action="ppaction://hlinkshowjump?jump=nextslide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77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103880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3928"/>
            <a:ext cx="10515600" cy="477303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https://www.tovaryvdom.by/upload/iblock/628/6285017a5053c7919645cf39b0397fe3.jpg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endshow" highlightClick="1"/>
          </p:cNvPr>
          <p:cNvSpPr/>
          <p:nvPr/>
        </p:nvSpPr>
        <p:spPr>
          <a:xfrm>
            <a:off x="11527882" y="6352855"/>
            <a:ext cx="539439" cy="40392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94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76</Words>
  <Application>Microsoft Office PowerPoint</Application>
  <PresentationFormat>Широкоэкранный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Геометрические фигуры  и формы предметов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ресурсы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19</cp:revision>
  <dcterms:created xsi:type="dcterms:W3CDTF">2020-04-25T17:04:05Z</dcterms:created>
  <dcterms:modified xsi:type="dcterms:W3CDTF">2020-04-26T06:32:27Z</dcterms:modified>
</cp:coreProperties>
</file>