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0" r:id="rId3"/>
    <p:sldId id="263" r:id="rId4"/>
    <p:sldId id="262" r:id="rId5"/>
    <p:sldId id="264" r:id="rId6"/>
    <p:sldId id="265" r:id="rId7"/>
  </p:sldIdLst>
  <p:sldSz cx="9144000" cy="6858000" type="screen4x3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4644" autoAdjust="0"/>
  </p:normalViewPr>
  <p:slideViewPr>
    <p:cSldViewPr>
      <p:cViewPr varScale="1">
        <p:scale>
          <a:sx n="91" d="100"/>
          <a:sy n="91" d="100"/>
        </p:scale>
        <p:origin x="-5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941168"/>
            <a:ext cx="6444208" cy="144016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1907704" y="1412776"/>
            <a:ext cx="705678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7560840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7704" y="1412776"/>
            <a:ext cx="705678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</p:cNvPr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5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0"/>
            <a:ext cx="6444208" cy="5832648"/>
          </a:xfrm>
        </p:spPr>
        <p:txBody>
          <a:bodyPr/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Съедобные и не съедобные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грибы     Ленинградской	 области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476672"/>
            <a:ext cx="56703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Ленинградская область славится большим количеством грибных мест. Здесь встречаются съедобные грибы, которые подходят для приготовления самых разнообразных блюд. Но грибники могут столкнуться и с ядовитыми или несъедобными грибами, которые опасно потреблять человеку. Поэтому важно научиться отличать такие грибы, чтобы избежать неприятностей.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slide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3645024"/>
            <a:ext cx="5929464" cy="3212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2286000" y="474345"/>
            <a:ext cx="4572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Начало грибного сезона в Ленинградской области Первые грибы Ленинградской области появляются в конце апреля. Несомненно, это сморчки. Эти грибы отличаются не только привлекательным внешним видом, но и уникальными вкусовыми качествами. С ними могут конкурировать разве что боровики. В июне встречаются свежие маслята и подберезовики, любящие расти в березовых рощах. Маслята встречаются группами. Во второй декаде июня появляются белые подгрузди. В июле грибники могут собирать рыжики, лисички и боровики. А в середине лета – сыроежки, у которых богатая цветовая палитра. Август – самый грибной месяц, во время которого в большом количестве встречаются </a:t>
            </a:r>
            <a:r>
              <a:rPr lang="ru-RU" dirty="0" err="1" smtClean="0"/>
              <a:t>белушки</a:t>
            </a:r>
            <a:r>
              <a:rPr lang="ru-RU" dirty="0" smtClean="0"/>
              <a:t>, опята, лисички, белые грибы, сыроежки, подосиновики.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267744" y="0"/>
            <a:ext cx="687625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ribyczv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267744" y="1"/>
            <a:ext cx="6876256" cy="6858000"/>
          </a:xfr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1-4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048000" y="0"/>
            <a:ext cx="6096000" cy="685800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951f6fd5e2272439771ba8a6d1a1a7b7b5efb5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190</Words>
  <Application>Microsoft Office PowerPoint</Application>
  <PresentationFormat>Экран (4:3)</PresentationFormat>
  <Paragraphs>9</Paragraphs>
  <Slides>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Съедобные и не съедобные грибы     Ленинградской  области </vt:lpstr>
      <vt:lpstr>Слайд 2</vt:lpstr>
      <vt:lpstr>Слайд 3</vt:lpstr>
      <vt:lpstr>Слайд 4</vt:lpstr>
      <vt:lpstr>Слайд 5</vt:lpstr>
      <vt:lpstr>Слайд 6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Листья под солнцем</dc:title>
  <dc:creator>obstinate</dc:creator>
  <dc:description>Шаблон презентации с сайта https://presentation-creation.ru/</dc:description>
  <cp:lastModifiedBy>Пользователь</cp:lastModifiedBy>
  <cp:revision>667</cp:revision>
  <dcterms:created xsi:type="dcterms:W3CDTF">2018-02-25T09:09:03Z</dcterms:created>
  <dcterms:modified xsi:type="dcterms:W3CDTF">2020-09-09T07:10:05Z</dcterms:modified>
</cp:coreProperties>
</file>